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4685" autoAdjust="0"/>
  </p:normalViewPr>
  <p:slideViewPr>
    <p:cSldViewPr snapToGrid="0">
      <p:cViewPr varScale="1">
        <p:scale>
          <a:sx n="38" d="100"/>
          <a:sy n="38" d="100"/>
        </p:scale>
        <p:origin x="1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1FC5B-9684-4F0B-89D4-2DC6F0BA8B63}" type="doc">
      <dgm:prSet loTypeId="urn:microsoft.com/office/officeart/2011/layout/ConvergingText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F1BCE5FC-C70F-472F-B289-EC704981458F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Reflection series</a:t>
          </a:r>
          <a:endParaRPr lang="en-GB" dirty="0">
            <a:latin typeface="Arial Black" panose="020B0A04020102020204" pitchFamily="34" charset="0"/>
          </a:endParaRPr>
        </a:p>
      </dgm:t>
    </dgm:pt>
    <dgm:pt modelId="{F7F2D3BA-D952-427D-98E5-FDF8DDFAA818}" type="parTrans" cxnId="{2A492EBA-ED55-41CD-A54F-A232DDAD48F2}">
      <dgm:prSet/>
      <dgm:spPr/>
      <dgm:t>
        <a:bodyPr/>
        <a:lstStyle/>
        <a:p>
          <a:endParaRPr lang="en-GB"/>
        </a:p>
      </dgm:t>
    </dgm:pt>
    <dgm:pt modelId="{93D91A2D-B3B2-43F5-AB4E-7399DAE9E5E8}" type="sibTrans" cxnId="{2A492EBA-ED55-41CD-A54F-A232DDAD48F2}">
      <dgm:prSet/>
      <dgm:spPr/>
      <dgm:t>
        <a:bodyPr/>
        <a:lstStyle/>
        <a:p>
          <a:endParaRPr lang="en-GB"/>
        </a:p>
      </dgm:t>
    </dgm:pt>
    <dgm:pt modelId="{FFB58222-DA77-4DBF-8FBC-AE0B60134279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Internal</a:t>
          </a:r>
          <a:r>
            <a:rPr lang="en-GB" dirty="0" smtClean="0"/>
            <a:t> </a:t>
          </a:r>
          <a:r>
            <a:rPr lang="en-GB" dirty="0" smtClean="0">
              <a:latin typeface="Arial Black" panose="020B0A04020102020204" pitchFamily="34" charset="0"/>
            </a:rPr>
            <a:t>Database</a:t>
          </a:r>
          <a:endParaRPr lang="en-GB" dirty="0">
            <a:latin typeface="Arial Black" panose="020B0A04020102020204" pitchFamily="34" charset="0"/>
          </a:endParaRPr>
        </a:p>
      </dgm:t>
    </dgm:pt>
    <dgm:pt modelId="{5FCDE033-8B39-434E-986A-9A38572B48A0}" type="parTrans" cxnId="{BA805621-3426-4313-A6C6-86C7D8BE5817}">
      <dgm:prSet/>
      <dgm:spPr/>
      <dgm:t>
        <a:bodyPr/>
        <a:lstStyle/>
        <a:p>
          <a:endParaRPr lang="en-GB"/>
        </a:p>
      </dgm:t>
    </dgm:pt>
    <dgm:pt modelId="{CB75F076-24FA-4162-9FAA-BDC9724C2AA9}" type="sibTrans" cxnId="{BA805621-3426-4313-A6C6-86C7D8BE5817}">
      <dgm:prSet/>
      <dgm:spPr/>
      <dgm:t>
        <a:bodyPr/>
        <a:lstStyle/>
        <a:p>
          <a:endParaRPr lang="en-GB"/>
        </a:p>
      </dgm:t>
    </dgm:pt>
    <dgm:pt modelId="{3BCF5352-6DDC-4915-8794-FAA6191AA2F7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Feedback mechanism</a:t>
          </a:r>
          <a:endParaRPr lang="en-GB" dirty="0">
            <a:latin typeface="Arial Black" panose="020B0A04020102020204" pitchFamily="34" charset="0"/>
          </a:endParaRPr>
        </a:p>
      </dgm:t>
    </dgm:pt>
    <dgm:pt modelId="{C5C15E6C-D854-4D20-8B8D-7AC137653EEB}" type="parTrans" cxnId="{6ED3E7B8-B122-483F-97DD-B8E361849396}">
      <dgm:prSet/>
      <dgm:spPr/>
      <dgm:t>
        <a:bodyPr/>
        <a:lstStyle/>
        <a:p>
          <a:endParaRPr lang="en-GB"/>
        </a:p>
      </dgm:t>
    </dgm:pt>
    <dgm:pt modelId="{1D065C94-CC91-48C1-A5C0-3DBC818AA670}" type="sibTrans" cxnId="{6ED3E7B8-B122-483F-97DD-B8E361849396}">
      <dgm:prSet/>
      <dgm:spPr/>
      <dgm:t>
        <a:bodyPr/>
        <a:lstStyle/>
        <a:p>
          <a:endParaRPr lang="en-GB"/>
        </a:p>
      </dgm:t>
    </dgm:pt>
    <dgm:pt modelId="{B94395D3-2EB2-494D-92D6-95FA96159D69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The MYRP evaluation</a:t>
          </a:r>
          <a:endParaRPr lang="en-GB" dirty="0">
            <a:latin typeface="Arial Black" panose="020B0A04020102020204" pitchFamily="34" charset="0"/>
          </a:endParaRPr>
        </a:p>
      </dgm:t>
    </dgm:pt>
    <dgm:pt modelId="{CB387D4A-D07C-4A9A-BD5D-B16231969CA5}" type="parTrans" cxnId="{688C4A55-3FAE-4AFC-B847-300188A41D1A}">
      <dgm:prSet/>
      <dgm:spPr/>
      <dgm:t>
        <a:bodyPr/>
        <a:lstStyle/>
        <a:p>
          <a:endParaRPr lang="en-GB"/>
        </a:p>
      </dgm:t>
    </dgm:pt>
    <dgm:pt modelId="{FCC26C6A-AC5E-4122-B5D3-8D8CF93843A3}" type="sibTrans" cxnId="{688C4A55-3FAE-4AFC-B847-300188A41D1A}">
      <dgm:prSet/>
      <dgm:spPr/>
      <dgm:t>
        <a:bodyPr/>
        <a:lstStyle/>
        <a:p>
          <a:endParaRPr lang="en-GB"/>
        </a:p>
      </dgm:t>
    </dgm:pt>
    <dgm:pt modelId="{B3511220-C4CD-47EA-ABF9-6740661778D4}" type="pres">
      <dgm:prSet presAssocID="{C4C1FC5B-9684-4F0B-89D4-2DC6F0BA8B63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312CC3F-D9B8-45E4-873B-CE8B4D7896EA}" type="pres">
      <dgm:prSet presAssocID="{F1BCE5FC-C70F-472F-B289-EC704981458F}" presName="composite" presStyleCnt="0"/>
      <dgm:spPr/>
    </dgm:pt>
    <dgm:pt modelId="{55D56361-FB72-4F13-A9A7-75BFA5235286}" type="pres">
      <dgm:prSet presAssocID="{F1BCE5FC-C70F-472F-B289-EC704981458F}" presName="ParentAccent1" presStyleLbl="alignNode1" presStyleIdx="0" presStyleCnt="34"/>
      <dgm:spPr/>
    </dgm:pt>
    <dgm:pt modelId="{99C647B9-2423-4363-8E9C-E4F45746B8F0}" type="pres">
      <dgm:prSet presAssocID="{F1BCE5FC-C70F-472F-B289-EC704981458F}" presName="ParentAccent2" presStyleLbl="alignNode1" presStyleIdx="1" presStyleCnt="34"/>
      <dgm:spPr/>
    </dgm:pt>
    <dgm:pt modelId="{5110C2E5-A49F-4279-A185-C3F61429FED6}" type="pres">
      <dgm:prSet presAssocID="{F1BCE5FC-C70F-472F-B289-EC704981458F}" presName="ParentAccent3" presStyleLbl="alignNode1" presStyleIdx="2" presStyleCnt="34"/>
      <dgm:spPr/>
    </dgm:pt>
    <dgm:pt modelId="{EA57ADFB-BED7-4A1F-926B-5A2B5C4E170A}" type="pres">
      <dgm:prSet presAssocID="{F1BCE5FC-C70F-472F-B289-EC704981458F}" presName="ParentAccent4" presStyleLbl="alignNode1" presStyleIdx="3" presStyleCnt="34"/>
      <dgm:spPr/>
    </dgm:pt>
    <dgm:pt modelId="{5A833A42-13F4-4D73-B969-A852072BA816}" type="pres">
      <dgm:prSet presAssocID="{F1BCE5FC-C70F-472F-B289-EC704981458F}" presName="ParentAccent5" presStyleLbl="alignNode1" presStyleIdx="4" presStyleCnt="34"/>
      <dgm:spPr/>
    </dgm:pt>
    <dgm:pt modelId="{A287A30A-98CA-4639-900C-3C0A79301699}" type="pres">
      <dgm:prSet presAssocID="{F1BCE5FC-C70F-472F-B289-EC704981458F}" presName="ParentAccent6" presStyleLbl="alignNode1" presStyleIdx="5" presStyleCnt="34"/>
      <dgm:spPr/>
    </dgm:pt>
    <dgm:pt modelId="{F9314B3C-E0C5-4903-BD98-9D9F8B9B3332}" type="pres">
      <dgm:prSet presAssocID="{F1BCE5FC-C70F-472F-B289-EC704981458F}" presName="ParentAccent7" presStyleLbl="alignNode1" presStyleIdx="6" presStyleCnt="34"/>
      <dgm:spPr/>
    </dgm:pt>
    <dgm:pt modelId="{FF768B16-D8AD-4AB3-9BA6-E1B0801EAA91}" type="pres">
      <dgm:prSet presAssocID="{F1BCE5FC-C70F-472F-B289-EC704981458F}" presName="ParentAccent8" presStyleLbl="alignNode1" presStyleIdx="7" presStyleCnt="34"/>
      <dgm:spPr/>
    </dgm:pt>
    <dgm:pt modelId="{D80FA956-644F-45C9-BFD0-D3700432A38F}" type="pres">
      <dgm:prSet presAssocID="{F1BCE5FC-C70F-472F-B289-EC704981458F}" presName="ParentAccent9" presStyleLbl="alignNode1" presStyleIdx="8" presStyleCnt="34"/>
      <dgm:spPr/>
    </dgm:pt>
    <dgm:pt modelId="{927B3194-4F51-4FA3-8D2C-0C9DD90DB408}" type="pres">
      <dgm:prSet presAssocID="{F1BCE5FC-C70F-472F-B289-EC704981458F}" presName="ParentAccent10" presStyleLbl="alignNode1" presStyleIdx="9" presStyleCnt="34"/>
      <dgm:spPr/>
    </dgm:pt>
    <dgm:pt modelId="{DEDAC283-4D95-4780-8091-8591CA25F221}" type="pres">
      <dgm:prSet presAssocID="{F1BCE5FC-C70F-472F-B289-EC704981458F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E8BA2C-6F78-4906-AFF9-4CCEAF5ADA60}" type="pres">
      <dgm:prSet presAssocID="{3BCF5352-6DDC-4915-8794-FAA6191AA2F7}" presName="Child1Accent1" presStyleLbl="alignNode1" presStyleIdx="11" presStyleCnt="34"/>
      <dgm:spPr/>
    </dgm:pt>
    <dgm:pt modelId="{27F56E37-36EA-41E4-913B-3A3F4237CA61}" type="pres">
      <dgm:prSet presAssocID="{3BCF5352-6DDC-4915-8794-FAA6191AA2F7}" presName="Child1Accent2" presStyleLbl="alignNode1" presStyleIdx="12" presStyleCnt="34"/>
      <dgm:spPr/>
    </dgm:pt>
    <dgm:pt modelId="{02010D6D-C381-4334-B268-D528C666B7D0}" type="pres">
      <dgm:prSet presAssocID="{3BCF5352-6DDC-4915-8794-FAA6191AA2F7}" presName="Child1Accent3" presStyleLbl="alignNode1" presStyleIdx="13" presStyleCnt="34"/>
      <dgm:spPr/>
    </dgm:pt>
    <dgm:pt modelId="{604BC1F9-A500-411B-972F-7D746809BE32}" type="pres">
      <dgm:prSet presAssocID="{3BCF5352-6DDC-4915-8794-FAA6191AA2F7}" presName="Child1Accent4" presStyleLbl="alignNode1" presStyleIdx="14" presStyleCnt="34"/>
      <dgm:spPr/>
    </dgm:pt>
    <dgm:pt modelId="{D33DD270-E2F6-4BEF-9605-09DAAD207082}" type="pres">
      <dgm:prSet presAssocID="{3BCF5352-6DDC-4915-8794-FAA6191AA2F7}" presName="Child1Accent5" presStyleLbl="alignNode1" presStyleIdx="15" presStyleCnt="34"/>
      <dgm:spPr/>
    </dgm:pt>
    <dgm:pt modelId="{D675A0E2-7A48-4167-9288-D7F6C7024747}" type="pres">
      <dgm:prSet presAssocID="{3BCF5352-6DDC-4915-8794-FAA6191AA2F7}" presName="Child1Accent6" presStyleLbl="alignNode1" presStyleIdx="16" presStyleCnt="34"/>
      <dgm:spPr/>
    </dgm:pt>
    <dgm:pt modelId="{D8D3835F-55D7-499E-B412-FB13D8FB56B6}" type="pres">
      <dgm:prSet presAssocID="{3BCF5352-6DDC-4915-8794-FAA6191AA2F7}" presName="Child1Accent7" presStyleLbl="alignNode1" presStyleIdx="17" presStyleCnt="34"/>
      <dgm:spPr/>
    </dgm:pt>
    <dgm:pt modelId="{E421C098-B633-4B54-AB12-00E6864747EE}" type="pres">
      <dgm:prSet presAssocID="{3BCF5352-6DDC-4915-8794-FAA6191AA2F7}" presName="Child1Accent8" presStyleLbl="alignNode1" presStyleIdx="18" presStyleCnt="34"/>
      <dgm:spPr/>
    </dgm:pt>
    <dgm:pt modelId="{D085D4A1-7CBD-4223-A6D1-9C1625E41995}" type="pres">
      <dgm:prSet presAssocID="{3BCF5352-6DDC-4915-8794-FAA6191AA2F7}" presName="Child1Accent9" presStyleLbl="alignNode1" presStyleIdx="19" presStyleCnt="34"/>
      <dgm:spPr/>
    </dgm:pt>
    <dgm:pt modelId="{2A1BE94B-BBB7-4B78-BCF7-DB7B8CA4D427}" type="pres">
      <dgm:prSet presAssocID="{3BCF5352-6DDC-4915-8794-FAA6191AA2F7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E6ABED-5525-4773-BEB1-223607664F6A}" type="pres">
      <dgm:prSet presAssocID="{FFB58222-DA77-4DBF-8FBC-AE0B60134279}" presName="Child2Accent1" presStyleLbl="alignNode1" presStyleIdx="20" presStyleCnt="34"/>
      <dgm:spPr/>
    </dgm:pt>
    <dgm:pt modelId="{C20DB6A8-EF32-4C28-93F8-2F5B46B764D6}" type="pres">
      <dgm:prSet presAssocID="{FFB58222-DA77-4DBF-8FBC-AE0B60134279}" presName="Child2Accent2" presStyleLbl="alignNode1" presStyleIdx="21" presStyleCnt="34"/>
      <dgm:spPr/>
    </dgm:pt>
    <dgm:pt modelId="{D79630EE-632D-4C7A-9650-5BB2B48CBA21}" type="pres">
      <dgm:prSet presAssocID="{FFB58222-DA77-4DBF-8FBC-AE0B60134279}" presName="Child2Accent3" presStyleLbl="alignNode1" presStyleIdx="22" presStyleCnt="34"/>
      <dgm:spPr/>
    </dgm:pt>
    <dgm:pt modelId="{4028598E-E36A-45FA-8085-A53C12572849}" type="pres">
      <dgm:prSet presAssocID="{FFB58222-DA77-4DBF-8FBC-AE0B60134279}" presName="Child2Accent4" presStyleLbl="alignNode1" presStyleIdx="23" presStyleCnt="34"/>
      <dgm:spPr/>
    </dgm:pt>
    <dgm:pt modelId="{9D08C322-C36E-4F5E-9713-C70A076C5C14}" type="pres">
      <dgm:prSet presAssocID="{FFB58222-DA77-4DBF-8FBC-AE0B60134279}" presName="Child2Accent5" presStyleLbl="alignNode1" presStyleIdx="24" presStyleCnt="34"/>
      <dgm:spPr/>
    </dgm:pt>
    <dgm:pt modelId="{1DE5F8B6-6E3B-40C9-9EC8-A0F64B708E60}" type="pres">
      <dgm:prSet presAssocID="{FFB58222-DA77-4DBF-8FBC-AE0B60134279}" presName="Child2Accent6" presStyleLbl="alignNode1" presStyleIdx="25" presStyleCnt="34"/>
      <dgm:spPr/>
    </dgm:pt>
    <dgm:pt modelId="{88AB7826-CCB4-4D9B-8EF4-3D1874E3D9DC}" type="pres">
      <dgm:prSet presAssocID="{FFB58222-DA77-4DBF-8FBC-AE0B60134279}" presName="Child2Accent7" presStyleLbl="alignNode1" presStyleIdx="26" presStyleCnt="34"/>
      <dgm:spPr/>
    </dgm:pt>
    <dgm:pt modelId="{C20DD654-922A-4213-AAE7-A88194D8EB95}" type="pres">
      <dgm:prSet presAssocID="{FFB58222-DA77-4DBF-8FBC-AE0B60134279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8D05B0-4CB1-44D7-8C46-018A71413455}" type="pres">
      <dgm:prSet presAssocID="{B94395D3-2EB2-494D-92D6-95FA96159D69}" presName="Child3Accent1" presStyleLbl="alignNode1" presStyleIdx="27" presStyleCnt="34"/>
      <dgm:spPr/>
    </dgm:pt>
    <dgm:pt modelId="{00B1DD2C-91EC-4E68-92E5-8E4EA440FF5A}" type="pres">
      <dgm:prSet presAssocID="{B94395D3-2EB2-494D-92D6-95FA96159D69}" presName="Child3Accent2" presStyleLbl="alignNode1" presStyleIdx="28" presStyleCnt="34"/>
      <dgm:spPr/>
    </dgm:pt>
    <dgm:pt modelId="{75C261B6-F028-4EC1-BE18-D3219B7B377E}" type="pres">
      <dgm:prSet presAssocID="{B94395D3-2EB2-494D-92D6-95FA96159D69}" presName="Child3Accent3" presStyleLbl="alignNode1" presStyleIdx="29" presStyleCnt="34"/>
      <dgm:spPr/>
    </dgm:pt>
    <dgm:pt modelId="{DF69F4FE-D143-4C0A-A210-0DFC94509BC4}" type="pres">
      <dgm:prSet presAssocID="{B94395D3-2EB2-494D-92D6-95FA96159D69}" presName="Child3Accent4" presStyleLbl="alignNode1" presStyleIdx="30" presStyleCnt="34"/>
      <dgm:spPr/>
    </dgm:pt>
    <dgm:pt modelId="{6B158FC5-014B-48AA-8E39-22795BDBC1EC}" type="pres">
      <dgm:prSet presAssocID="{B94395D3-2EB2-494D-92D6-95FA96159D69}" presName="Child3Accent5" presStyleLbl="alignNode1" presStyleIdx="31" presStyleCnt="34"/>
      <dgm:spPr/>
    </dgm:pt>
    <dgm:pt modelId="{83E4D9E5-39B8-4122-8E30-4A125A7700D8}" type="pres">
      <dgm:prSet presAssocID="{B94395D3-2EB2-494D-92D6-95FA96159D69}" presName="Child3Accent6" presStyleLbl="alignNode1" presStyleIdx="32" presStyleCnt="34"/>
      <dgm:spPr/>
    </dgm:pt>
    <dgm:pt modelId="{5D3971AB-5797-4744-8272-6841301D6F6A}" type="pres">
      <dgm:prSet presAssocID="{B94395D3-2EB2-494D-92D6-95FA96159D69}" presName="Child3Accent7" presStyleLbl="alignNode1" presStyleIdx="33" presStyleCnt="34"/>
      <dgm:spPr/>
    </dgm:pt>
    <dgm:pt modelId="{6F21FF24-F01E-4CAE-892D-A1248F4A8B24}" type="pres">
      <dgm:prSet presAssocID="{B94395D3-2EB2-494D-92D6-95FA96159D69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A805621-3426-4313-A6C6-86C7D8BE5817}" srcId="{F1BCE5FC-C70F-472F-B289-EC704981458F}" destId="{FFB58222-DA77-4DBF-8FBC-AE0B60134279}" srcOrd="1" destOrd="0" parTransId="{5FCDE033-8B39-434E-986A-9A38572B48A0}" sibTransId="{CB75F076-24FA-4162-9FAA-BDC9724C2AA9}"/>
    <dgm:cxn modelId="{B3ACD12F-C94E-40DC-8C6B-34FEEFF03989}" type="presOf" srcId="{F1BCE5FC-C70F-472F-B289-EC704981458F}" destId="{DEDAC283-4D95-4780-8091-8591CA25F221}" srcOrd="0" destOrd="0" presId="urn:microsoft.com/office/officeart/2011/layout/ConvergingText"/>
    <dgm:cxn modelId="{688C4A55-3FAE-4AFC-B847-300188A41D1A}" srcId="{F1BCE5FC-C70F-472F-B289-EC704981458F}" destId="{B94395D3-2EB2-494D-92D6-95FA96159D69}" srcOrd="2" destOrd="0" parTransId="{CB387D4A-D07C-4A9A-BD5D-B16231969CA5}" sibTransId="{FCC26C6A-AC5E-4122-B5D3-8D8CF93843A3}"/>
    <dgm:cxn modelId="{BC10B36F-7A4B-4EE4-9439-19C6B416E0BA}" type="presOf" srcId="{B94395D3-2EB2-494D-92D6-95FA96159D69}" destId="{6F21FF24-F01E-4CAE-892D-A1248F4A8B24}" srcOrd="0" destOrd="0" presId="urn:microsoft.com/office/officeart/2011/layout/ConvergingText"/>
    <dgm:cxn modelId="{698C7155-4F7F-4C04-ACB8-7C477636A55A}" type="presOf" srcId="{FFB58222-DA77-4DBF-8FBC-AE0B60134279}" destId="{C20DD654-922A-4213-AAE7-A88194D8EB95}" srcOrd="0" destOrd="0" presId="urn:microsoft.com/office/officeart/2011/layout/ConvergingText"/>
    <dgm:cxn modelId="{2A492EBA-ED55-41CD-A54F-A232DDAD48F2}" srcId="{C4C1FC5B-9684-4F0B-89D4-2DC6F0BA8B63}" destId="{F1BCE5FC-C70F-472F-B289-EC704981458F}" srcOrd="0" destOrd="0" parTransId="{F7F2D3BA-D952-427D-98E5-FDF8DDFAA818}" sibTransId="{93D91A2D-B3B2-43F5-AB4E-7399DAE9E5E8}"/>
    <dgm:cxn modelId="{6ED3E7B8-B122-483F-97DD-B8E361849396}" srcId="{F1BCE5FC-C70F-472F-B289-EC704981458F}" destId="{3BCF5352-6DDC-4915-8794-FAA6191AA2F7}" srcOrd="0" destOrd="0" parTransId="{C5C15E6C-D854-4D20-8B8D-7AC137653EEB}" sibTransId="{1D065C94-CC91-48C1-A5C0-3DBC818AA670}"/>
    <dgm:cxn modelId="{97AAE9CC-22FE-4216-9EFE-E67FD0EE7ADD}" type="presOf" srcId="{3BCF5352-6DDC-4915-8794-FAA6191AA2F7}" destId="{2A1BE94B-BBB7-4B78-BCF7-DB7B8CA4D427}" srcOrd="0" destOrd="0" presId="urn:microsoft.com/office/officeart/2011/layout/ConvergingText"/>
    <dgm:cxn modelId="{CC6ABE93-1C0F-486E-8D81-27E261787233}" type="presOf" srcId="{C4C1FC5B-9684-4F0B-89D4-2DC6F0BA8B63}" destId="{B3511220-C4CD-47EA-ABF9-6740661778D4}" srcOrd="0" destOrd="0" presId="urn:microsoft.com/office/officeart/2011/layout/ConvergingText"/>
    <dgm:cxn modelId="{0E866156-E56F-42DF-A2F1-D92BB2171DD3}" type="presParOf" srcId="{B3511220-C4CD-47EA-ABF9-6740661778D4}" destId="{5312CC3F-D9B8-45E4-873B-CE8B4D7896EA}" srcOrd="0" destOrd="0" presId="urn:microsoft.com/office/officeart/2011/layout/ConvergingText"/>
    <dgm:cxn modelId="{6A164771-650B-4091-B968-D6E0A1961C19}" type="presParOf" srcId="{5312CC3F-D9B8-45E4-873B-CE8B4D7896EA}" destId="{55D56361-FB72-4F13-A9A7-75BFA5235286}" srcOrd="0" destOrd="0" presId="urn:microsoft.com/office/officeart/2011/layout/ConvergingText"/>
    <dgm:cxn modelId="{9A12AEC4-53EE-4BE7-9575-BBC2E325871E}" type="presParOf" srcId="{5312CC3F-D9B8-45E4-873B-CE8B4D7896EA}" destId="{99C647B9-2423-4363-8E9C-E4F45746B8F0}" srcOrd="1" destOrd="0" presId="urn:microsoft.com/office/officeart/2011/layout/ConvergingText"/>
    <dgm:cxn modelId="{53F26F2C-60BA-476F-8BE1-3315482F7208}" type="presParOf" srcId="{5312CC3F-D9B8-45E4-873B-CE8B4D7896EA}" destId="{5110C2E5-A49F-4279-A185-C3F61429FED6}" srcOrd="2" destOrd="0" presId="urn:microsoft.com/office/officeart/2011/layout/ConvergingText"/>
    <dgm:cxn modelId="{B68CAC75-B817-4ACD-8EC4-58AAE314679F}" type="presParOf" srcId="{5312CC3F-D9B8-45E4-873B-CE8B4D7896EA}" destId="{EA57ADFB-BED7-4A1F-926B-5A2B5C4E170A}" srcOrd="3" destOrd="0" presId="urn:microsoft.com/office/officeart/2011/layout/ConvergingText"/>
    <dgm:cxn modelId="{FAB243A9-1CAD-4933-9D57-F9803DD09A91}" type="presParOf" srcId="{5312CC3F-D9B8-45E4-873B-CE8B4D7896EA}" destId="{5A833A42-13F4-4D73-B969-A852072BA816}" srcOrd="4" destOrd="0" presId="urn:microsoft.com/office/officeart/2011/layout/ConvergingText"/>
    <dgm:cxn modelId="{4E4C376E-A0F4-47B3-886B-F37451CBD872}" type="presParOf" srcId="{5312CC3F-D9B8-45E4-873B-CE8B4D7896EA}" destId="{A287A30A-98CA-4639-900C-3C0A79301699}" srcOrd="5" destOrd="0" presId="urn:microsoft.com/office/officeart/2011/layout/ConvergingText"/>
    <dgm:cxn modelId="{4E520A64-3A50-4361-9DED-4E21200D74AA}" type="presParOf" srcId="{5312CC3F-D9B8-45E4-873B-CE8B4D7896EA}" destId="{F9314B3C-E0C5-4903-BD98-9D9F8B9B3332}" srcOrd="6" destOrd="0" presId="urn:microsoft.com/office/officeart/2011/layout/ConvergingText"/>
    <dgm:cxn modelId="{7E312066-A0A2-439F-A260-6AE163C0DBDF}" type="presParOf" srcId="{5312CC3F-D9B8-45E4-873B-CE8B4D7896EA}" destId="{FF768B16-D8AD-4AB3-9BA6-E1B0801EAA91}" srcOrd="7" destOrd="0" presId="urn:microsoft.com/office/officeart/2011/layout/ConvergingText"/>
    <dgm:cxn modelId="{E9B2DF9A-DAF1-4297-9EC2-29C0B95295CB}" type="presParOf" srcId="{5312CC3F-D9B8-45E4-873B-CE8B4D7896EA}" destId="{D80FA956-644F-45C9-BFD0-D3700432A38F}" srcOrd="8" destOrd="0" presId="urn:microsoft.com/office/officeart/2011/layout/ConvergingText"/>
    <dgm:cxn modelId="{ED9418FF-BBDE-4745-BCBB-82701BC23843}" type="presParOf" srcId="{5312CC3F-D9B8-45E4-873B-CE8B4D7896EA}" destId="{927B3194-4F51-4FA3-8D2C-0C9DD90DB408}" srcOrd="9" destOrd="0" presId="urn:microsoft.com/office/officeart/2011/layout/ConvergingText"/>
    <dgm:cxn modelId="{54203518-5606-40B1-A73B-DF9470D97D61}" type="presParOf" srcId="{5312CC3F-D9B8-45E4-873B-CE8B4D7896EA}" destId="{DEDAC283-4D95-4780-8091-8591CA25F221}" srcOrd="10" destOrd="0" presId="urn:microsoft.com/office/officeart/2011/layout/ConvergingText"/>
    <dgm:cxn modelId="{D53B7584-3B40-433A-BDBB-4C7F9076F237}" type="presParOf" srcId="{5312CC3F-D9B8-45E4-873B-CE8B4D7896EA}" destId="{45E8BA2C-6F78-4906-AFF9-4CCEAF5ADA60}" srcOrd="11" destOrd="0" presId="urn:microsoft.com/office/officeart/2011/layout/ConvergingText"/>
    <dgm:cxn modelId="{F563C2AE-C102-41D0-855F-26DE423E0FEC}" type="presParOf" srcId="{5312CC3F-D9B8-45E4-873B-CE8B4D7896EA}" destId="{27F56E37-36EA-41E4-913B-3A3F4237CA61}" srcOrd="12" destOrd="0" presId="urn:microsoft.com/office/officeart/2011/layout/ConvergingText"/>
    <dgm:cxn modelId="{1A2A90FF-42C4-4560-BC4F-C047815A5552}" type="presParOf" srcId="{5312CC3F-D9B8-45E4-873B-CE8B4D7896EA}" destId="{02010D6D-C381-4334-B268-D528C666B7D0}" srcOrd="13" destOrd="0" presId="urn:microsoft.com/office/officeart/2011/layout/ConvergingText"/>
    <dgm:cxn modelId="{F95A549B-302A-412F-8E3C-FBB1721C106C}" type="presParOf" srcId="{5312CC3F-D9B8-45E4-873B-CE8B4D7896EA}" destId="{604BC1F9-A500-411B-972F-7D746809BE32}" srcOrd="14" destOrd="0" presId="urn:microsoft.com/office/officeart/2011/layout/ConvergingText"/>
    <dgm:cxn modelId="{729411AB-3175-4F3E-A660-B82D3DD16063}" type="presParOf" srcId="{5312CC3F-D9B8-45E4-873B-CE8B4D7896EA}" destId="{D33DD270-E2F6-4BEF-9605-09DAAD207082}" srcOrd="15" destOrd="0" presId="urn:microsoft.com/office/officeart/2011/layout/ConvergingText"/>
    <dgm:cxn modelId="{E6998F62-E6B7-4344-B04D-07DC1C2E04A2}" type="presParOf" srcId="{5312CC3F-D9B8-45E4-873B-CE8B4D7896EA}" destId="{D675A0E2-7A48-4167-9288-D7F6C7024747}" srcOrd="16" destOrd="0" presId="urn:microsoft.com/office/officeart/2011/layout/ConvergingText"/>
    <dgm:cxn modelId="{D32F4334-3A84-425F-ADFF-39353C21848C}" type="presParOf" srcId="{5312CC3F-D9B8-45E4-873B-CE8B4D7896EA}" destId="{D8D3835F-55D7-499E-B412-FB13D8FB56B6}" srcOrd="17" destOrd="0" presId="urn:microsoft.com/office/officeart/2011/layout/ConvergingText"/>
    <dgm:cxn modelId="{5D508BD6-BF8D-493E-941B-18CF993B4BA8}" type="presParOf" srcId="{5312CC3F-D9B8-45E4-873B-CE8B4D7896EA}" destId="{E421C098-B633-4B54-AB12-00E6864747EE}" srcOrd="18" destOrd="0" presId="urn:microsoft.com/office/officeart/2011/layout/ConvergingText"/>
    <dgm:cxn modelId="{8A77A667-5878-4A7B-97CE-084DE0BF21BE}" type="presParOf" srcId="{5312CC3F-D9B8-45E4-873B-CE8B4D7896EA}" destId="{D085D4A1-7CBD-4223-A6D1-9C1625E41995}" srcOrd="19" destOrd="0" presId="urn:microsoft.com/office/officeart/2011/layout/ConvergingText"/>
    <dgm:cxn modelId="{B243928B-F4D1-420F-8AF0-4336C665527A}" type="presParOf" srcId="{5312CC3F-D9B8-45E4-873B-CE8B4D7896EA}" destId="{2A1BE94B-BBB7-4B78-BCF7-DB7B8CA4D427}" srcOrd="20" destOrd="0" presId="urn:microsoft.com/office/officeart/2011/layout/ConvergingText"/>
    <dgm:cxn modelId="{D0671358-B162-41B2-9E9B-BC311D280CE3}" type="presParOf" srcId="{5312CC3F-D9B8-45E4-873B-CE8B4D7896EA}" destId="{4BE6ABED-5525-4773-BEB1-223607664F6A}" srcOrd="21" destOrd="0" presId="urn:microsoft.com/office/officeart/2011/layout/ConvergingText"/>
    <dgm:cxn modelId="{88AD7BB9-8580-4EF6-AD57-E142AA30E212}" type="presParOf" srcId="{5312CC3F-D9B8-45E4-873B-CE8B4D7896EA}" destId="{C20DB6A8-EF32-4C28-93F8-2F5B46B764D6}" srcOrd="22" destOrd="0" presId="urn:microsoft.com/office/officeart/2011/layout/ConvergingText"/>
    <dgm:cxn modelId="{168F1CD7-98AA-4191-9944-8EDED28230D3}" type="presParOf" srcId="{5312CC3F-D9B8-45E4-873B-CE8B4D7896EA}" destId="{D79630EE-632D-4C7A-9650-5BB2B48CBA21}" srcOrd="23" destOrd="0" presId="urn:microsoft.com/office/officeart/2011/layout/ConvergingText"/>
    <dgm:cxn modelId="{AD374AF5-B545-485D-83A4-EF6B053D37D5}" type="presParOf" srcId="{5312CC3F-D9B8-45E4-873B-CE8B4D7896EA}" destId="{4028598E-E36A-45FA-8085-A53C12572849}" srcOrd="24" destOrd="0" presId="urn:microsoft.com/office/officeart/2011/layout/ConvergingText"/>
    <dgm:cxn modelId="{2EF3721D-20B6-40D3-B09A-0E899110F86F}" type="presParOf" srcId="{5312CC3F-D9B8-45E4-873B-CE8B4D7896EA}" destId="{9D08C322-C36E-4F5E-9713-C70A076C5C14}" srcOrd="25" destOrd="0" presId="urn:microsoft.com/office/officeart/2011/layout/ConvergingText"/>
    <dgm:cxn modelId="{8C1F8833-921E-4E45-82A3-090514DC070A}" type="presParOf" srcId="{5312CC3F-D9B8-45E4-873B-CE8B4D7896EA}" destId="{1DE5F8B6-6E3B-40C9-9EC8-A0F64B708E60}" srcOrd="26" destOrd="0" presId="urn:microsoft.com/office/officeart/2011/layout/ConvergingText"/>
    <dgm:cxn modelId="{D01A267D-AF17-4EC7-90DD-A41B9B15B8C1}" type="presParOf" srcId="{5312CC3F-D9B8-45E4-873B-CE8B4D7896EA}" destId="{88AB7826-CCB4-4D9B-8EF4-3D1874E3D9DC}" srcOrd="27" destOrd="0" presId="urn:microsoft.com/office/officeart/2011/layout/ConvergingText"/>
    <dgm:cxn modelId="{FC1A17F8-EF26-44CA-992E-BD7C5B77ABA1}" type="presParOf" srcId="{5312CC3F-D9B8-45E4-873B-CE8B4D7896EA}" destId="{C20DD654-922A-4213-AAE7-A88194D8EB95}" srcOrd="28" destOrd="0" presId="urn:microsoft.com/office/officeart/2011/layout/ConvergingText"/>
    <dgm:cxn modelId="{ABB8CF6F-ADBC-4B1F-A5F9-209C35CBDAAD}" type="presParOf" srcId="{5312CC3F-D9B8-45E4-873B-CE8B4D7896EA}" destId="{A98D05B0-4CB1-44D7-8C46-018A71413455}" srcOrd="29" destOrd="0" presId="urn:microsoft.com/office/officeart/2011/layout/ConvergingText"/>
    <dgm:cxn modelId="{0A886825-D319-4BD2-88BC-8876800903E7}" type="presParOf" srcId="{5312CC3F-D9B8-45E4-873B-CE8B4D7896EA}" destId="{00B1DD2C-91EC-4E68-92E5-8E4EA440FF5A}" srcOrd="30" destOrd="0" presId="urn:microsoft.com/office/officeart/2011/layout/ConvergingText"/>
    <dgm:cxn modelId="{3EF3ECD7-8A9F-44F7-BD00-09E2EFA352A6}" type="presParOf" srcId="{5312CC3F-D9B8-45E4-873B-CE8B4D7896EA}" destId="{75C261B6-F028-4EC1-BE18-D3219B7B377E}" srcOrd="31" destOrd="0" presId="urn:microsoft.com/office/officeart/2011/layout/ConvergingText"/>
    <dgm:cxn modelId="{2E8FE407-C548-4113-8FFB-10D64470CDD7}" type="presParOf" srcId="{5312CC3F-D9B8-45E4-873B-CE8B4D7896EA}" destId="{DF69F4FE-D143-4C0A-A210-0DFC94509BC4}" srcOrd="32" destOrd="0" presId="urn:microsoft.com/office/officeart/2011/layout/ConvergingText"/>
    <dgm:cxn modelId="{B3D00FA8-D36C-492F-AD35-564FEEFF1FC2}" type="presParOf" srcId="{5312CC3F-D9B8-45E4-873B-CE8B4D7896EA}" destId="{6B158FC5-014B-48AA-8E39-22795BDBC1EC}" srcOrd="33" destOrd="0" presId="urn:microsoft.com/office/officeart/2011/layout/ConvergingText"/>
    <dgm:cxn modelId="{51C3E53A-5361-4AE0-A4D7-CD961A736367}" type="presParOf" srcId="{5312CC3F-D9B8-45E4-873B-CE8B4D7896EA}" destId="{83E4D9E5-39B8-4122-8E30-4A125A7700D8}" srcOrd="34" destOrd="0" presId="urn:microsoft.com/office/officeart/2011/layout/ConvergingText"/>
    <dgm:cxn modelId="{0D82BA5A-9524-45D1-B206-40128C2A4CFC}" type="presParOf" srcId="{5312CC3F-D9B8-45E4-873B-CE8B4D7896EA}" destId="{5D3971AB-5797-4744-8272-6841301D6F6A}" srcOrd="35" destOrd="0" presId="urn:microsoft.com/office/officeart/2011/layout/ConvergingText"/>
    <dgm:cxn modelId="{A360E486-0368-41E6-A0A8-850AB70796A7}" type="presParOf" srcId="{5312CC3F-D9B8-45E4-873B-CE8B4D7896EA}" destId="{6F21FF24-F01E-4CAE-892D-A1248F4A8B24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C6188A-63AB-4A8A-8D79-5B12E613F1B6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348180C-0B0D-4B85-9443-FEA2777FD211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Trends extrapolated from DB aligned with the MYRP Evaluation report and the ECW management response:</a:t>
          </a:r>
        </a:p>
        <a:p>
          <a:r>
            <a:rPr lang="en-GB" dirty="0" smtClean="0">
              <a:latin typeface="Arial Black" panose="020B0A04020102020204" pitchFamily="34" charset="0"/>
            </a:rPr>
            <a:t>6. Recommendation on knowledge management and learning exchange</a:t>
          </a:r>
        </a:p>
        <a:p>
          <a:r>
            <a:rPr lang="en-GB" dirty="0" smtClean="0">
              <a:latin typeface="Arial Black" panose="020B0A04020102020204" pitchFamily="34" charset="0"/>
            </a:rPr>
            <a:t>7. Recommendation on communication and transparency</a:t>
          </a:r>
          <a:endParaRPr lang="en-GB" dirty="0"/>
        </a:p>
      </dgm:t>
    </dgm:pt>
    <dgm:pt modelId="{A61D72CF-DF49-47AB-9246-159D29F9A74E}" type="parTrans" cxnId="{C03D1E58-BAD7-4EE2-B647-270200F2F438}">
      <dgm:prSet/>
      <dgm:spPr/>
      <dgm:t>
        <a:bodyPr/>
        <a:lstStyle/>
        <a:p>
          <a:endParaRPr lang="en-GB"/>
        </a:p>
      </dgm:t>
    </dgm:pt>
    <dgm:pt modelId="{69538B2C-46F6-4584-89EA-CD7533A87014}" type="sibTrans" cxnId="{C03D1E58-BAD7-4EE2-B647-270200F2F438}">
      <dgm:prSet/>
      <dgm:spPr/>
      <dgm:t>
        <a:bodyPr/>
        <a:lstStyle/>
        <a:p>
          <a:endParaRPr lang="en-GB"/>
        </a:p>
      </dgm:t>
    </dgm:pt>
    <dgm:pt modelId="{2C70D4DB-D6FB-40B1-8E54-222F7A683810}">
      <dgm:prSet phldrT="[Text]" custT="1"/>
      <dgm:spPr/>
      <dgm:t>
        <a:bodyPr/>
        <a:lstStyle/>
        <a:p>
          <a:r>
            <a:rPr lang="en-GB" sz="2800" dirty="0" smtClean="0">
              <a:latin typeface="Arial Black" panose="020B0A04020102020204" pitchFamily="34" charset="0"/>
            </a:rPr>
            <a:t>Started in early 2021</a:t>
          </a:r>
          <a:endParaRPr lang="en-GB" sz="2800" dirty="0">
            <a:latin typeface="Arial Black" panose="020B0A04020102020204" pitchFamily="34" charset="0"/>
          </a:endParaRPr>
        </a:p>
      </dgm:t>
    </dgm:pt>
    <dgm:pt modelId="{9D268B72-4F34-4049-8650-3C359E3F6A43}" type="parTrans" cxnId="{5FFA4214-7F82-4FDF-BF51-E860C7D6E7E6}">
      <dgm:prSet/>
      <dgm:spPr/>
      <dgm:t>
        <a:bodyPr/>
        <a:lstStyle/>
        <a:p>
          <a:endParaRPr lang="en-GB"/>
        </a:p>
      </dgm:t>
    </dgm:pt>
    <dgm:pt modelId="{AAABAB8C-285C-41D8-9EAC-40CB17B153B3}" type="sibTrans" cxnId="{5FFA4214-7F82-4FDF-BF51-E860C7D6E7E6}">
      <dgm:prSet/>
      <dgm:spPr/>
      <dgm:t>
        <a:bodyPr/>
        <a:lstStyle/>
        <a:p>
          <a:endParaRPr lang="en-GB"/>
        </a:p>
      </dgm:t>
    </dgm:pt>
    <dgm:pt modelId="{DD55561A-26A1-4443-9E5B-7722B9566815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More than 20 entries as of now</a:t>
          </a:r>
          <a:endParaRPr lang="en-GB" dirty="0">
            <a:latin typeface="Arial Black" panose="020B0A04020102020204" pitchFamily="34" charset="0"/>
          </a:endParaRPr>
        </a:p>
      </dgm:t>
    </dgm:pt>
    <dgm:pt modelId="{40A9769A-8EA3-4BCE-8A6C-A34DDF37B4F6}" type="parTrans" cxnId="{03353871-EB65-48B5-B190-AC1C083FFE04}">
      <dgm:prSet/>
      <dgm:spPr/>
      <dgm:t>
        <a:bodyPr/>
        <a:lstStyle/>
        <a:p>
          <a:endParaRPr lang="en-GB"/>
        </a:p>
      </dgm:t>
    </dgm:pt>
    <dgm:pt modelId="{3B9C1498-E6E2-4A5B-88D6-9AAFC559623D}" type="sibTrans" cxnId="{03353871-EB65-48B5-B190-AC1C083FFE04}">
      <dgm:prSet/>
      <dgm:spPr/>
      <dgm:t>
        <a:bodyPr/>
        <a:lstStyle/>
        <a:p>
          <a:endParaRPr lang="en-GB"/>
        </a:p>
      </dgm:t>
    </dgm:pt>
    <dgm:pt modelId="{BAF7BD29-7F40-4498-8407-5919E419BE50}">
      <dgm:prSet phldrT="[Text]"/>
      <dgm:spPr/>
      <dgm:t>
        <a:bodyPr/>
        <a:lstStyle/>
        <a:p>
          <a:r>
            <a:rPr lang="en-GB" smtClean="0">
              <a:latin typeface="Arial Black" panose="020B0A04020102020204" pitchFamily="34" charset="0"/>
            </a:rPr>
            <a:t>50% of feedback of operational nature (related to grantees/subgrantees selection)</a:t>
          </a:r>
          <a:endParaRPr lang="en-GB" dirty="0"/>
        </a:p>
      </dgm:t>
    </dgm:pt>
    <dgm:pt modelId="{260099C1-C680-4916-8127-B1E6F7A7F635}" type="parTrans" cxnId="{57C548DA-E58F-4ABC-887A-264D5591590C}">
      <dgm:prSet/>
      <dgm:spPr/>
      <dgm:t>
        <a:bodyPr/>
        <a:lstStyle/>
        <a:p>
          <a:endParaRPr lang="en-GB"/>
        </a:p>
      </dgm:t>
    </dgm:pt>
    <dgm:pt modelId="{85F0DCA2-D594-4DBB-BCF4-BE99375EE04C}" type="sibTrans" cxnId="{57C548DA-E58F-4ABC-887A-264D5591590C}">
      <dgm:prSet/>
      <dgm:spPr/>
      <dgm:t>
        <a:bodyPr/>
        <a:lstStyle/>
        <a:p>
          <a:endParaRPr lang="en-GB"/>
        </a:p>
      </dgm:t>
    </dgm:pt>
    <dgm:pt modelId="{F8BCEECE-C22C-497B-9A3A-D841282F91CE}" type="pres">
      <dgm:prSet presAssocID="{B0C6188A-63AB-4A8A-8D79-5B12E613F1B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48FE1AC-2319-4DEB-9CBE-09CB790679E5}" type="pres">
      <dgm:prSet presAssocID="{0348180C-0B0D-4B85-9443-FEA2777FD211}" presName="roof" presStyleLbl="dkBgShp" presStyleIdx="0" presStyleCnt="2"/>
      <dgm:spPr/>
      <dgm:t>
        <a:bodyPr/>
        <a:lstStyle/>
        <a:p>
          <a:endParaRPr lang="en-GB"/>
        </a:p>
      </dgm:t>
    </dgm:pt>
    <dgm:pt modelId="{FA0F7D85-B8D1-45CD-9298-45F6FAAC007E}" type="pres">
      <dgm:prSet presAssocID="{0348180C-0B0D-4B85-9443-FEA2777FD211}" presName="pillars" presStyleCnt="0"/>
      <dgm:spPr/>
    </dgm:pt>
    <dgm:pt modelId="{50A2A506-587F-4967-9227-2E725DEA4122}" type="pres">
      <dgm:prSet presAssocID="{0348180C-0B0D-4B85-9443-FEA2777FD21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81AA95-98FE-4FE1-AEB5-D1DC7BAD8C05}" type="pres">
      <dgm:prSet presAssocID="{DD55561A-26A1-4443-9E5B-7722B956681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4D8589-C8B6-4510-BA28-EC73CAB1FA98}" type="pres">
      <dgm:prSet presAssocID="{BAF7BD29-7F40-4498-8407-5919E419BE5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1DD74B-2581-4619-8170-FCCF4E21B7DF}" type="pres">
      <dgm:prSet presAssocID="{0348180C-0B0D-4B85-9443-FEA2777FD211}" presName="base" presStyleLbl="dkBgShp" presStyleIdx="1" presStyleCnt="2"/>
      <dgm:spPr/>
    </dgm:pt>
  </dgm:ptLst>
  <dgm:cxnLst>
    <dgm:cxn modelId="{03353871-EB65-48B5-B190-AC1C083FFE04}" srcId="{0348180C-0B0D-4B85-9443-FEA2777FD211}" destId="{DD55561A-26A1-4443-9E5B-7722B9566815}" srcOrd="1" destOrd="0" parTransId="{40A9769A-8EA3-4BCE-8A6C-A34DDF37B4F6}" sibTransId="{3B9C1498-E6E2-4A5B-88D6-9AAFC559623D}"/>
    <dgm:cxn modelId="{48E11696-7D6F-49BD-B2F2-D20C975939E8}" type="presOf" srcId="{2C70D4DB-D6FB-40B1-8E54-222F7A683810}" destId="{50A2A506-587F-4967-9227-2E725DEA4122}" srcOrd="0" destOrd="0" presId="urn:microsoft.com/office/officeart/2005/8/layout/hList3"/>
    <dgm:cxn modelId="{5FFA4214-7F82-4FDF-BF51-E860C7D6E7E6}" srcId="{0348180C-0B0D-4B85-9443-FEA2777FD211}" destId="{2C70D4DB-D6FB-40B1-8E54-222F7A683810}" srcOrd="0" destOrd="0" parTransId="{9D268B72-4F34-4049-8650-3C359E3F6A43}" sibTransId="{AAABAB8C-285C-41D8-9EAC-40CB17B153B3}"/>
    <dgm:cxn modelId="{1772BC89-907B-403A-B39B-6FF1F1B79576}" type="presOf" srcId="{0348180C-0B0D-4B85-9443-FEA2777FD211}" destId="{848FE1AC-2319-4DEB-9CBE-09CB790679E5}" srcOrd="0" destOrd="0" presId="urn:microsoft.com/office/officeart/2005/8/layout/hList3"/>
    <dgm:cxn modelId="{DE5C206A-2BEC-4424-A188-2AC79C17FAAF}" type="presOf" srcId="{BAF7BD29-7F40-4498-8407-5919E419BE50}" destId="{354D8589-C8B6-4510-BA28-EC73CAB1FA98}" srcOrd="0" destOrd="0" presId="urn:microsoft.com/office/officeart/2005/8/layout/hList3"/>
    <dgm:cxn modelId="{86A62B2E-6D92-4617-A64F-994B7ABCF0DE}" type="presOf" srcId="{DD55561A-26A1-4443-9E5B-7722B9566815}" destId="{D681AA95-98FE-4FE1-AEB5-D1DC7BAD8C05}" srcOrd="0" destOrd="0" presId="urn:microsoft.com/office/officeart/2005/8/layout/hList3"/>
    <dgm:cxn modelId="{C03D1E58-BAD7-4EE2-B647-270200F2F438}" srcId="{B0C6188A-63AB-4A8A-8D79-5B12E613F1B6}" destId="{0348180C-0B0D-4B85-9443-FEA2777FD211}" srcOrd="0" destOrd="0" parTransId="{A61D72CF-DF49-47AB-9246-159D29F9A74E}" sibTransId="{69538B2C-46F6-4584-89EA-CD7533A87014}"/>
    <dgm:cxn modelId="{46B08FA0-18ED-4382-AC9A-C277CB01C2C9}" type="presOf" srcId="{B0C6188A-63AB-4A8A-8D79-5B12E613F1B6}" destId="{F8BCEECE-C22C-497B-9A3A-D841282F91CE}" srcOrd="0" destOrd="0" presId="urn:microsoft.com/office/officeart/2005/8/layout/hList3"/>
    <dgm:cxn modelId="{57C548DA-E58F-4ABC-887A-264D5591590C}" srcId="{0348180C-0B0D-4B85-9443-FEA2777FD211}" destId="{BAF7BD29-7F40-4498-8407-5919E419BE50}" srcOrd="2" destOrd="0" parTransId="{260099C1-C680-4916-8127-B1E6F7A7F635}" sibTransId="{85F0DCA2-D594-4DBB-BCF4-BE99375EE04C}"/>
    <dgm:cxn modelId="{C5BA3450-57E9-4935-88D3-350D41EE44B0}" type="presParOf" srcId="{F8BCEECE-C22C-497B-9A3A-D841282F91CE}" destId="{848FE1AC-2319-4DEB-9CBE-09CB790679E5}" srcOrd="0" destOrd="0" presId="urn:microsoft.com/office/officeart/2005/8/layout/hList3"/>
    <dgm:cxn modelId="{D26D1B58-AF7B-4EF2-9E4C-BB6C3CADDB55}" type="presParOf" srcId="{F8BCEECE-C22C-497B-9A3A-D841282F91CE}" destId="{FA0F7D85-B8D1-45CD-9298-45F6FAAC007E}" srcOrd="1" destOrd="0" presId="urn:microsoft.com/office/officeart/2005/8/layout/hList3"/>
    <dgm:cxn modelId="{56C5A8EB-FE03-436F-A7B0-A53784308435}" type="presParOf" srcId="{FA0F7D85-B8D1-45CD-9298-45F6FAAC007E}" destId="{50A2A506-587F-4967-9227-2E725DEA4122}" srcOrd="0" destOrd="0" presId="urn:microsoft.com/office/officeart/2005/8/layout/hList3"/>
    <dgm:cxn modelId="{1CD400C6-18C4-4830-B142-8DC4F343928C}" type="presParOf" srcId="{FA0F7D85-B8D1-45CD-9298-45F6FAAC007E}" destId="{D681AA95-98FE-4FE1-AEB5-D1DC7BAD8C05}" srcOrd="1" destOrd="0" presId="urn:microsoft.com/office/officeart/2005/8/layout/hList3"/>
    <dgm:cxn modelId="{477946B7-1690-4B5D-B48D-611D003E39FD}" type="presParOf" srcId="{FA0F7D85-B8D1-45CD-9298-45F6FAAC007E}" destId="{354D8589-C8B6-4510-BA28-EC73CAB1FA98}" srcOrd="2" destOrd="0" presId="urn:microsoft.com/office/officeart/2005/8/layout/hList3"/>
    <dgm:cxn modelId="{CAA1DE94-7A0F-4BEC-9B7A-030E000A0167}" type="presParOf" srcId="{F8BCEECE-C22C-497B-9A3A-D841282F91CE}" destId="{1F1DD74B-2581-4619-8170-FCCF4E21B7D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C6EB61-0FEF-4A01-B287-57F8C3975146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4D0AD928-E175-43C0-8CF5-07211B8074E9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Who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5D7074F-7A9A-435F-8A88-2A1454648965}" type="parTrans" cxnId="{8139A951-EC3A-476A-9285-AD1258F2ADB4}">
      <dgm:prSet/>
      <dgm:spPr/>
      <dgm:t>
        <a:bodyPr/>
        <a:lstStyle/>
        <a:p>
          <a:endParaRPr lang="en-GB"/>
        </a:p>
      </dgm:t>
    </dgm:pt>
    <dgm:pt modelId="{83E07151-71F8-49FF-BB25-6583BE87DFAA}" type="sibTrans" cxnId="{8139A951-EC3A-476A-9285-AD1258F2ADB4}">
      <dgm:prSet/>
      <dgm:spPr/>
      <dgm:t>
        <a:bodyPr/>
        <a:lstStyle/>
        <a:p>
          <a:endParaRPr lang="en-GB"/>
        </a:p>
      </dgm:t>
    </dgm:pt>
    <dgm:pt modelId="{2A6DB576-9202-4EBA-A667-9AAA7FDB582B}">
      <dgm:prSet phldrT="[Text]" custT="1"/>
      <dgm:spPr/>
      <dgm:t>
        <a:bodyPr/>
        <a:lstStyle/>
        <a:p>
          <a:r>
            <a:rPr lang="en-GB" sz="20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60 participants</a:t>
          </a:r>
          <a:endParaRPr lang="en-GB" sz="20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F1ED8D4-8D36-4462-B7D3-E212666416B4}" type="parTrans" cxnId="{B5F02B22-5573-449A-BD74-368823C20988}">
      <dgm:prSet/>
      <dgm:spPr/>
      <dgm:t>
        <a:bodyPr/>
        <a:lstStyle/>
        <a:p>
          <a:endParaRPr lang="en-GB"/>
        </a:p>
      </dgm:t>
    </dgm:pt>
    <dgm:pt modelId="{7230B696-2D3F-48F9-828E-3F040BCE51DE}" type="sibTrans" cxnId="{B5F02B22-5573-449A-BD74-368823C20988}">
      <dgm:prSet/>
      <dgm:spPr/>
      <dgm:t>
        <a:bodyPr/>
        <a:lstStyle/>
        <a:p>
          <a:endParaRPr lang="en-GB"/>
        </a:p>
      </dgm:t>
    </dgm:pt>
    <dgm:pt modelId="{9A41C87B-B758-40E6-AB95-7E18C1747BA8}">
      <dgm:prSet phldrT="[Text]" custT="1"/>
      <dgm:spPr/>
      <dgm:t>
        <a:bodyPr/>
        <a:lstStyle/>
        <a:p>
          <a:r>
            <a:rPr lang="en-GB" sz="20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4 hours discussion (presentation and group discussions)</a:t>
          </a:r>
          <a:endParaRPr lang="en-GB" sz="20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0A6CEB4-4766-4288-8F01-E2ED8D8F076B}" type="parTrans" cxnId="{67AF194D-7825-4C31-95D1-486F2D174CF2}">
      <dgm:prSet/>
      <dgm:spPr/>
      <dgm:t>
        <a:bodyPr/>
        <a:lstStyle/>
        <a:p>
          <a:endParaRPr lang="en-GB"/>
        </a:p>
      </dgm:t>
    </dgm:pt>
    <dgm:pt modelId="{0B568082-2E3B-497E-9425-46393E00F487}" type="sibTrans" cxnId="{67AF194D-7825-4C31-95D1-486F2D174CF2}">
      <dgm:prSet/>
      <dgm:spPr/>
      <dgm:t>
        <a:bodyPr/>
        <a:lstStyle/>
        <a:p>
          <a:endParaRPr lang="en-GB"/>
        </a:p>
      </dgm:t>
    </dgm:pt>
    <dgm:pt modelId="{084D5ADA-E076-45BD-8B60-6E93060A5241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How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D313767-C3BD-43A2-BC8A-50478CE67193}" type="parTrans" cxnId="{32D479DF-17C7-448A-8E4A-A2041AD400D1}">
      <dgm:prSet/>
      <dgm:spPr/>
      <dgm:t>
        <a:bodyPr/>
        <a:lstStyle/>
        <a:p>
          <a:endParaRPr lang="en-GB"/>
        </a:p>
      </dgm:t>
    </dgm:pt>
    <dgm:pt modelId="{FD6DB43E-4608-4B15-BE91-F941B8026BE0}" type="sibTrans" cxnId="{32D479DF-17C7-448A-8E4A-A2041AD400D1}">
      <dgm:prSet/>
      <dgm:spPr/>
      <dgm:t>
        <a:bodyPr/>
        <a:lstStyle/>
        <a:p>
          <a:endParaRPr lang="en-GB"/>
        </a:p>
      </dgm:t>
    </dgm:pt>
    <dgm:pt modelId="{CFA3F83E-FD16-4AEC-87C9-3F00CF0FDC3B}">
      <dgm:prSet phldrT="[Text]" custT="1"/>
      <dgm:spPr/>
      <dgm:t>
        <a:bodyPr/>
        <a:lstStyle/>
        <a:p>
          <a:r>
            <a:rPr lang="en-GB" sz="1500" dirty="0" smtClean="0">
              <a:latin typeface="Arial Black" panose="020B0A04020102020204" pitchFamily="34" charset="0"/>
            </a:rPr>
            <a:t>Looking at the program cycle</a:t>
          </a:r>
          <a:endParaRPr lang="en-GB" sz="1500" dirty="0">
            <a:latin typeface="Arial Black" panose="020B0A04020102020204" pitchFamily="34" charset="0"/>
          </a:endParaRPr>
        </a:p>
      </dgm:t>
    </dgm:pt>
    <dgm:pt modelId="{631DECFB-6B76-492A-A2F5-09CDE9813B2A}" type="parTrans" cxnId="{34FB56D9-84BE-43DB-9C04-849F4EBB8E09}">
      <dgm:prSet/>
      <dgm:spPr/>
      <dgm:t>
        <a:bodyPr/>
        <a:lstStyle/>
        <a:p>
          <a:endParaRPr lang="en-GB"/>
        </a:p>
      </dgm:t>
    </dgm:pt>
    <dgm:pt modelId="{5E861C79-2F1A-4C42-A415-E6BCD9EB391D}" type="sibTrans" cxnId="{34FB56D9-84BE-43DB-9C04-849F4EBB8E09}">
      <dgm:prSet/>
      <dgm:spPr/>
      <dgm:t>
        <a:bodyPr/>
        <a:lstStyle/>
        <a:p>
          <a:endParaRPr lang="en-GB"/>
        </a:p>
      </dgm:t>
    </dgm:pt>
    <dgm:pt modelId="{1BAD744D-17AA-4D76-9983-AD518C410D1B}">
      <dgm:prSet phldrT="[Text]" custT="1"/>
      <dgm:spPr/>
      <dgm:t>
        <a:bodyPr/>
        <a:lstStyle/>
        <a:p>
          <a:r>
            <a:rPr lang="en-GB" sz="1500" dirty="0" smtClean="0">
              <a:latin typeface="Arial Black" panose="020B0A04020102020204" pitchFamily="34" charset="0"/>
            </a:rPr>
            <a:t>Focus on first stages of the process (scoping mission, MYRP design and grantees/</a:t>
          </a:r>
          <a:r>
            <a:rPr lang="en-GB" sz="1500" dirty="0" err="1" smtClean="0">
              <a:latin typeface="Arial Black" panose="020B0A04020102020204" pitchFamily="34" charset="0"/>
            </a:rPr>
            <a:t>subgrantees</a:t>
          </a:r>
          <a:r>
            <a:rPr lang="en-GB" sz="1500" dirty="0" smtClean="0">
              <a:latin typeface="Arial Black" panose="020B0A04020102020204" pitchFamily="34" charset="0"/>
            </a:rPr>
            <a:t> selection</a:t>
          </a:r>
          <a:endParaRPr lang="en-GB" sz="1500" dirty="0">
            <a:latin typeface="Arial Black" panose="020B0A04020102020204" pitchFamily="34" charset="0"/>
          </a:endParaRPr>
        </a:p>
      </dgm:t>
    </dgm:pt>
    <dgm:pt modelId="{DC87F982-E682-4C39-8368-244972B7DB75}" type="parTrans" cxnId="{28EE875D-67A3-4D77-BDD3-D3F75BE39684}">
      <dgm:prSet/>
      <dgm:spPr/>
      <dgm:t>
        <a:bodyPr/>
        <a:lstStyle/>
        <a:p>
          <a:endParaRPr lang="en-GB"/>
        </a:p>
      </dgm:t>
    </dgm:pt>
    <dgm:pt modelId="{D86BB0AC-70DD-4C54-8B34-ACB2255675C0}" type="sibTrans" cxnId="{28EE875D-67A3-4D77-BDD3-D3F75BE39684}">
      <dgm:prSet/>
      <dgm:spPr/>
      <dgm:t>
        <a:bodyPr/>
        <a:lstStyle/>
        <a:p>
          <a:endParaRPr lang="en-GB"/>
        </a:p>
      </dgm:t>
    </dgm:pt>
    <dgm:pt modelId="{8C67DB23-207C-47A3-83DB-FD34C96DB6A8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What next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6A18016-5ECA-4D49-BF02-8DC18B39F30A}" type="parTrans" cxnId="{A8524F98-E8AD-43DC-93D7-61A0AFC59D75}">
      <dgm:prSet/>
      <dgm:spPr/>
      <dgm:t>
        <a:bodyPr/>
        <a:lstStyle/>
        <a:p>
          <a:endParaRPr lang="en-GB"/>
        </a:p>
      </dgm:t>
    </dgm:pt>
    <dgm:pt modelId="{D7B0EBF1-BB7A-48B7-A75C-0D75BBD40ECF}" type="sibTrans" cxnId="{A8524F98-E8AD-43DC-93D7-61A0AFC59D75}">
      <dgm:prSet/>
      <dgm:spPr/>
      <dgm:t>
        <a:bodyPr/>
        <a:lstStyle/>
        <a:p>
          <a:endParaRPr lang="en-GB"/>
        </a:p>
      </dgm:t>
    </dgm:pt>
    <dgm:pt modelId="{F32C13E0-3A70-447F-849E-54F59070A1AB}">
      <dgm:prSet phldrT="[Text]" custT="1"/>
      <dgm:spPr/>
      <dgm:t>
        <a:bodyPr/>
        <a:lstStyle/>
        <a:p>
          <a:r>
            <a:rPr lang="en-GB" sz="1400" dirty="0" smtClean="0">
              <a:latin typeface="Arial Black" panose="020B0A04020102020204" pitchFamily="34" charset="0"/>
            </a:rPr>
            <a:t>Track actionable recommendations</a:t>
          </a:r>
          <a:endParaRPr lang="en-GB" sz="1400" dirty="0">
            <a:latin typeface="Arial Black" panose="020B0A04020102020204" pitchFamily="34" charset="0"/>
          </a:endParaRPr>
        </a:p>
      </dgm:t>
    </dgm:pt>
    <dgm:pt modelId="{F26F9143-1DBF-4BA1-9116-8D9B384A0C88}" type="parTrans" cxnId="{B7912092-15ED-47FD-9FAA-415EF6D582E4}">
      <dgm:prSet/>
      <dgm:spPr/>
      <dgm:t>
        <a:bodyPr/>
        <a:lstStyle/>
        <a:p>
          <a:endParaRPr lang="en-GB"/>
        </a:p>
      </dgm:t>
    </dgm:pt>
    <dgm:pt modelId="{66FD14BB-39D2-4C4C-BA0D-D5DF0F98F1DF}" type="sibTrans" cxnId="{B7912092-15ED-47FD-9FAA-415EF6D582E4}">
      <dgm:prSet/>
      <dgm:spPr/>
      <dgm:t>
        <a:bodyPr/>
        <a:lstStyle/>
        <a:p>
          <a:endParaRPr lang="en-GB"/>
        </a:p>
      </dgm:t>
    </dgm:pt>
    <dgm:pt modelId="{66E703A4-3794-46F3-BBF4-0250903BE08C}">
      <dgm:prSet phldrT="[Text]" custT="1"/>
      <dgm:spPr/>
      <dgm:t>
        <a:bodyPr/>
        <a:lstStyle/>
        <a:p>
          <a:r>
            <a:rPr lang="en-GB" sz="1400" dirty="0" smtClean="0">
              <a:latin typeface="Arial Black" panose="020B0A04020102020204" pitchFamily="34" charset="0"/>
            </a:rPr>
            <a:t>Look at the other program cycle stages (implementation in June and M&amp;EL in Fall)</a:t>
          </a:r>
          <a:endParaRPr lang="en-GB" sz="1400" dirty="0">
            <a:latin typeface="Arial Black" panose="020B0A04020102020204" pitchFamily="34" charset="0"/>
          </a:endParaRPr>
        </a:p>
      </dgm:t>
    </dgm:pt>
    <dgm:pt modelId="{CFACDAF6-CD9A-4A68-A6D7-9F61BB7D5D99}" type="parTrans" cxnId="{547D6970-F87A-4E25-B416-F3B6F96A2FD1}">
      <dgm:prSet/>
      <dgm:spPr/>
      <dgm:t>
        <a:bodyPr/>
        <a:lstStyle/>
        <a:p>
          <a:endParaRPr lang="en-GB"/>
        </a:p>
      </dgm:t>
    </dgm:pt>
    <dgm:pt modelId="{F4449FCD-6CEA-4815-B65F-CC35FB74A1B4}" type="sibTrans" cxnId="{547D6970-F87A-4E25-B416-F3B6F96A2FD1}">
      <dgm:prSet/>
      <dgm:spPr/>
      <dgm:t>
        <a:bodyPr/>
        <a:lstStyle/>
        <a:p>
          <a:endParaRPr lang="en-GB"/>
        </a:p>
      </dgm:t>
    </dgm:pt>
    <dgm:pt modelId="{DA5934AB-D0AF-4CC3-BBD3-30F424D04834}">
      <dgm:prSet phldrT="[Text]" custT="1"/>
      <dgm:spPr/>
      <dgm:t>
        <a:bodyPr/>
        <a:lstStyle/>
        <a:p>
          <a:r>
            <a:rPr lang="en-GB" sz="20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GEC and UNHCR</a:t>
          </a:r>
          <a:endParaRPr lang="en-GB" sz="20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BB51B910-F946-408D-9015-BE74F90A75CF}" type="parTrans" cxnId="{BFED1962-D1B2-4CC3-B1F3-A071CD08C5E1}">
      <dgm:prSet/>
      <dgm:spPr/>
      <dgm:t>
        <a:bodyPr/>
        <a:lstStyle/>
        <a:p>
          <a:endParaRPr lang="en-GB"/>
        </a:p>
      </dgm:t>
    </dgm:pt>
    <dgm:pt modelId="{57AA905C-92B4-443C-BE16-70CD40F45B19}" type="sibTrans" cxnId="{BFED1962-D1B2-4CC3-B1F3-A071CD08C5E1}">
      <dgm:prSet/>
      <dgm:spPr/>
      <dgm:t>
        <a:bodyPr/>
        <a:lstStyle/>
        <a:p>
          <a:endParaRPr lang="en-GB"/>
        </a:p>
      </dgm:t>
    </dgm:pt>
    <dgm:pt modelId="{D23539D2-7EB6-4F72-97FE-64BC39AF6D06}">
      <dgm:prSet phldrT="[Text]" custT="1"/>
      <dgm:spPr/>
      <dgm:t>
        <a:bodyPr/>
        <a:lstStyle/>
        <a:p>
          <a:r>
            <a:rPr lang="en-GB" sz="1400" dirty="0" smtClean="0">
              <a:latin typeface="Arial Black" panose="020B0A04020102020204" pitchFamily="34" charset="0"/>
            </a:rPr>
            <a:t>Have a final lessons learnt exercise and reflection before WVI mandate ends</a:t>
          </a:r>
          <a:endParaRPr lang="en-GB" sz="1400" dirty="0">
            <a:latin typeface="Arial Black" panose="020B0A04020102020204" pitchFamily="34" charset="0"/>
          </a:endParaRPr>
        </a:p>
      </dgm:t>
    </dgm:pt>
    <dgm:pt modelId="{8C42A40E-59EC-4E28-B03F-3EA3E3542D06}" type="parTrans" cxnId="{C283CA39-E942-4091-B128-C71C47741B1D}">
      <dgm:prSet/>
      <dgm:spPr/>
      <dgm:t>
        <a:bodyPr/>
        <a:lstStyle/>
        <a:p>
          <a:endParaRPr lang="en-GB"/>
        </a:p>
      </dgm:t>
    </dgm:pt>
    <dgm:pt modelId="{6E74EA64-2FAE-4CDF-8A8E-3D42E1222A48}" type="sibTrans" cxnId="{C283CA39-E942-4091-B128-C71C47741B1D}">
      <dgm:prSet/>
      <dgm:spPr/>
      <dgm:t>
        <a:bodyPr/>
        <a:lstStyle/>
        <a:p>
          <a:endParaRPr lang="en-GB"/>
        </a:p>
      </dgm:t>
    </dgm:pt>
    <dgm:pt modelId="{6BA308EA-D369-4243-B176-6373FCA66507}" type="pres">
      <dgm:prSet presAssocID="{A0C6EB61-0FEF-4A01-B287-57F8C39751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773374-6E39-4946-89C0-A5247680015D}" type="pres">
      <dgm:prSet presAssocID="{A0C6EB61-0FEF-4A01-B287-57F8C3975146}" presName="tSp" presStyleCnt="0"/>
      <dgm:spPr/>
    </dgm:pt>
    <dgm:pt modelId="{5837BE47-61C6-4135-9C1E-1B15354B1D36}" type="pres">
      <dgm:prSet presAssocID="{A0C6EB61-0FEF-4A01-B287-57F8C3975146}" presName="bSp" presStyleCnt="0"/>
      <dgm:spPr/>
    </dgm:pt>
    <dgm:pt modelId="{3EC677E5-0D8F-4F41-9B99-A09386E7AAFA}" type="pres">
      <dgm:prSet presAssocID="{A0C6EB61-0FEF-4A01-B287-57F8C3975146}" presName="process" presStyleCnt="0"/>
      <dgm:spPr/>
    </dgm:pt>
    <dgm:pt modelId="{DC91BCB7-E9D0-4E50-8622-73D4F64FA898}" type="pres">
      <dgm:prSet presAssocID="{4D0AD928-E175-43C0-8CF5-07211B8074E9}" presName="composite1" presStyleCnt="0"/>
      <dgm:spPr/>
    </dgm:pt>
    <dgm:pt modelId="{DA8D499F-4EEE-44B8-B592-612285843C2F}" type="pres">
      <dgm:prSet presAssocID="{4D0AD928-E175-43C0-8CF5-07211B8074E9}" presName="dummyNode1" presStyleLbl="node1" presStyleIdx="0" presStyleCnt="3"/>
      <dgm:spPr/>
    </dgm:pt>
    <dgm:pt modelId="{91F60353-84AF-4BDA-94E0-3C0E63FD5317}" type="pres">
      <dgm:prSet presAssocID="{4D0AD928-E175-43C0-8CF5-07211B8074E9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E4EEF9-E8BA-4A14-BE52-C804DB2885EC}" type="pres">
      <dgm:prSet presAssocID="{4D0AD928-E175-43C0-8CF5-07211B8074E9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D6DEBB-FA2E-4492-8EF2-4407E6EF1806}" type="pres">
      <dgm:prSet presAssocID="{4D0AD928-E175-43C0-8CF5-07211B8074E9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85BD86-CB00-4848-AAC1-083392EA2792}" type="pres">
      <dgm:prSet presAssocID="{4D0AD928-E175-43C0-8CF5-07211B8074E9}" presName="connSite1" presStyleCnt="0"/>
      <dgm:spPr/>
    </dgm:pt>
    <dgm:pt modelId="{FCD7F27A-15FC-4802-926A-C119EBAA581E}" type="pres">
      <dgm:prSet presAssocID="{83E07151-71F8-49FF-BB25-6583BE87DFAA}" presName="Name9" presStyleLbl="sibTrans2D1" presStyleIdx="0" presStyleCnt="2"/>
      <dgm:spPr/>
      <dgm:t>
        <a:bodyPr/>
        <a:lstStyle/>
        <a:p>
          <a:endParaRPr lang="en-GB"/>
        </a:p>
      </dgm:t>
    </dgm:pt>
    <dgm:pt modelId="{447406CB-1343-4B22-90A8-376638E012F9}" type="pres">
      <dgm:prSet presAssocID="{084D5ADA-E076-45BD-8B60-6E93060A5241}" presName="composite2" presStyleCnt="0"/>
      <dgm:spPr/>
    </dgm:pt>
    <dgm:pt modelId="{66337512-F0D9-45F5-B966-7690B73587EE}" type="pres">
      <dgm:prSet presAssocID="{084D5ADA-E076-45BD-8B60-6E93060A5241}" presName="dummyNode2" presStyleLbl="node1" presStyleIdx="0" presStyleCnt="3"/>
      <dgm:spPr/>
    </dgm:pt>
    <dgm:pt modelId="{E28253FB-6654-4B04-80C0-16EDB9191BC4}" type="pres">
      <dgm:prSet presAssocID="{084D5ADA-E076-45BD-8B60-6E93060A5241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A411C7-5EBB-4F23-B341-74C8FF126DB6}" type="pres">
      <dgm:prSet presAssocID="{084D5ADA-E076-45BD-8B60-6E93060A524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C5C59-407A-45B0-B798-3A34C26A2AEC}" type="pres">
      <dgm:prSet presAssocID="{084D5ADA-E076-45BD-8B60-6E93060A5241}" presName="parentNode2" presStyleLbl="node1" presStyleIdx="1" presStyleCnt="3" custLinFactNeighborY="-1095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B27562-F609-40E5-80D1-013E2C352360}" type="pres">
      <dgm:prSet presAssocID="{084D5ADA-E076-45BD-8B60-6E93060A5241}" presName="connSite2" presStyleCnt="0"/>
      <dgm:spPr/>
    </dgm:pt>
    <dgm:pt modelId="{932867FF-068E-44C2-A5E7-36C30D8EE84D}" type="pres">
      <dgm:prSet presAssocID="{FD6DB43E-4608-4B15-BE91-F941B8026BE0}" presName="Name18" presStyleLbl="sibTrans2D1" presStyleIdx="1" presStyleCnt="2"/>
      <dgm:spPr/>
      <dgm:t>
        <a:bodyPr/>
        <a:lstStyle/>
        <a:p>
          <a:endParaRPr lang="en-GB"/>
        </a:p>
      </dgm:t>
    </dgm:pt>
    <dgm:pt modelId="{49D8AF81-70D9-44A1-874E-00C363D7BBC8}" type="pres">
      <dgm:prSet presAssocID="{8C67DB23-207C-47A3-83DB-FD34C96DB6A8}" presName="composite1" presStyleCnt="0"/>
      <dgm:spPr/>
    </dgm:pt>
    <dgm:pt modelId="{D5429AA0-57AC-4EAB-8187-79F90E491FF9}" type="pres">
      <dgm:prSet presAssocID="{8C67DB23-207C-47A3-83DB-FD34C96DB6A8}" presName="dummyNode1" presStyleLbl="node1" presStyleIdx="1" presStyleCnt="3"/>
      <dgm:spPr/>
    </dgm:pt>
    <dgm:pt modelId="{84A8D61E-92CF-41EE-A669-C4FA9CF63364}" type="pres">
      <dgm:prSet presAssocID="{8C67DB23-207C-47A3-83DB-FD34C96DB6A8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5EC6F1-B467-422E-9B95-A1A7610E4FC7}" type="pres">
      <dgm:prSet presAssocID="{8C67DB23-207C-47A3-83DB-FD34C96DB6A8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4B1ED9-A87D-4C1A-81AC-3C1E02EDA42B}" type="pres">
      <dgm:prSet presAssocID="{8C67DB23-207C-47A3-83DB-FD34C96DB6A8}" presName="parentNode1" presStyleLbl="node1" presStyleIdx="2" presStyleCnt="3" custLinFactNeighborY="2483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4149ED-8467-408B-B378-B63DC0018504}" type="pres">
      <dgm:prSet presAssocID="{8C67DB23-207C-47A3-83DB-FD34C96DB6A8}" presName="connSite1" presStyleCnt="0"/>
      <dgm:spPr/>
    </dgm:pt>
  </dgm:ptLst>
  <dgm:cxnLst>
    <dgm:cxn modelId="{2A75D081-477F-4536-AB7E-A6AB2FB84D32}" type="presOf" srcId="{CFA3F83E-FD16-4AEC-87C9-3F00CF0FDC3B}" destId="{E28253FB-6654-4B04-80C0-16EDB9191BC4}" srcOrd="0" destOrd="0" presId="urn:microsoft.com/office/officeart/2005/8/layout/hProcess4"/>
    <dgm:cxn modelId="{B7912092-15ED-47FD-9FAA-415EF6D582E4}" srcId="{8C67DB23-207C-47A3-83DB-FD34C96DB6A8}" destId="{F32C13E0-3A70-447F-849E-54F59070A1AB}" srcOrd="0" destOrd="0" parTransId="{F26F9143-1DBF-4BA1-9116-8D9B384A0C88}" sibTransId="{66FD14BB-39D2-4C4C-BA0D-D5DF0F98F1DF}"/>
    <dgm:cxn modelId="{128BB53E-09F6-471B-8EFC-91ED0D3ECD3B}" type="presOf" srcId="{F32C13E0-3A70-447F-849E-54F59070A1AB}" destId="{155EC6F1-B467-422E-9B95-A1A7610E4FC7}" srcOrd="1" destOrd="0" presId="urn:microsoft.com/office/officeart/2005/8/layout/hProcess4"/>
    <dgm:cxn modelId="{547D6970-F87A-4E25-B416-F3B6F96A2FD1}" srcId="{8C67DB23-207C-47A3-83DB-FD34C96DB6A8}" destId="{66E703A4-3794-46F3-BBF4-0250903BE08C}" srcOrd="1" destOrd="0" parTransId="{CFACDAF6-CD9A-4A68-A6D7-9F61BB7D5D99}" sibTransId="{F4449FCD-6CEA-4815-B65F-CC35FB74A1B4}"/>
    <dgm:cxn modelId="{FF3B4BCE-574C-4C26-AC20-C8A0E43A8B10}" type="presOf" srcId="{DA5934AB-D0AF-4CC3-BBD3-30F424D04834}" destId="{91F60353-84AF-4BDA-94E0-3C0E63FD5317}" srcOrd="0" destOrd="2" presId="urn:microsoft.com/office/officeart/2005/8/layout/hProcess4"/>
    <dgm:cxn modelId="{C283CA39-E942-4091-B128-C71C47741B1D}" srcId="{8C67DB23-207C-47A3-83DB-FD34C96DB6A8}" destId="{D23539D2-7EB6-4F72-97FE-64BC39AF6D06}" srcOrd="2" destOrd="0" parTransId="{8C42A40E-59EC-4E28-B03F-3EA3E3542D06}" sibTransId="{6E74EA64-2FAE-4CDF-8A8E-3D42E1222A48}"/>
    <dgm:cxn modelId="{AF7E1BB3-09A3-4742-9D73-AE98B6BCAAEE}" type="presOf" srcId="{9A41C87B-B758-40E6-AB95-7E18C1747BA8}" destId="{91F60353-84AF-4BDA-94E0-3C0E63FD5317}" srcOrd="0" destOrd="1" presId="urn:microsoft.com/office/officeart/2005/8/layout/hProcess4"/>
    <dgm:cxn modelId="{34FB56D9-84BE-43DB-9C04-849F4EBB8E09}" srcId="{084D5ADA-E076-45BD-8B60-6E93060A5241}" destId="{CFA3F83E-FD16-4AEC-87C9-3F00CF0FDC3B}" srcOrd="0" destOrd="0" parTransId="{631DECFB-6B76-492A-A2F5-09CDE9813B2A}" sibTransId="{5E861C79-2F1A-4C42-A415-E6BCD9EB391D}"/>
    <dgm:cxn modelId="{32D479DF-17C7-448A-8E4A-A2041AD400D1}" srcId="{A0C6EB61-0FEF-4A01-B287-57F8C3975146}" destId="{084D5ADA-E076-45BD-8B60-6E93060A5241}" srcOrd="1" destOrd="0" parTransId="{3D313767-C3BD-43A2-BC8A-50478CE67193}" sibTransId="{FD6DB43E-4608-4B15-BE91-F941B8026BE0}"/>
    <dgm:cxn modelId="{8139A951-EC3A-476A-9285-AD1258F2ADB4}" srcId="{A0C6EB61-0FEF-4A01-B287-57F8C3975146}" destId="{4D0AD928-E175-43C0-8CF5-07211B8074E9}" srcOrd="0" destOrd="0" parTransId="{25D7074F-7A9A-435F-8A88-2A1454648965}" sibTransId="{83E07151-71F8-49FF-BB25-6583BE87DFAA}"/>
    <dgm:cxn modelId="{8596E3CB-21D3-4441-BBA0-40402B6FC928}" type="presOf" srcId="{8C67DB23-207C-47A3-83DB-FD34C96DB6A8}" destId="{494B1ED9-A87D-4C1A-81AC-3C1E02EDA42B}" srcOrd="0" destOrd="0" presId="urn:microsoft.com/office/officeart/2005/8/layout/hProcess4"/>
    <dgm:cxn modelId="{9FA7BC28-4B01-4137-8C94-1A45E4823907}" type="presOf" srcId="{D23539D2-7EB6-4F72-97FE-64BC39AF6D06}" destId="{155EC6F1-B467-422E-9B95-A1A7610E4FC7}" srcOrd="1" destOrd="2" presId="urn:microsoft.com/office/officeart/2005/8/layout/hProcess4"/>
    <dgm:cxn modelId="{A1D96450-197E-46EE-A69C-AFD1406AAB31}" type="presOf" srcId="{084D5ADA-E076-45BD-8B60-6E93060A5241}" destId="{288C5C59-407A-45B0-B798-3A34C26A2AEC}" srcOrd="0" destOrd="0" presId="urn:microsoft.com/office/officeart/2005/8/layout/hProcess4"/>
    <dgm:cxn modelId="{D6A0F63A-BAB4-47EF-8C72-D1F00F19748D}" type="presOf" srcId="{F32C13E0-3A70-447F-849E-54F59070A1AB}" destId="{84A8D61E-92CF-41EE-A669-C4FA9CF63364}" srcOrd="0" destOrd="0" presId="urn:microsoft.com/office/officeart/2005/8/layout/hProcess4"/>
    <dgm:cxn modelId="{B5F02B22-5573-449A-BD74-368823C20988}" srcId="{4D0AD928-E175-43C0-8CF5-07211B8074E9}" destId="{2A6DB576-9202-4EBA-A667-9AAA7FDB582B}" srcOrd="0" destOrd="0" parTransId="{EF1ED8D4-8D36-4462-B7D3-E212666416B4}" sibTransId="{7230B696-2D3F-48F9-828E-3F040BCE51DE}"/>
    <dgm:cxn modelId="{6EC6A829-5410-40B1-87BB-43BE76D4DBF9}" type="presOf" srcId="{1BAD744D-17AA-4D76-9983-AD518C410D1B}" destId="{9AA411C7-5EBB-4F23-B341-74C8FF126DB6}" srcOrd="1" destOrd="1" presId="urn:microsoft.com/office/officeart/2005/8/layout/hProcess4"/>
    <dgm:cxn modelId="{BFED1962-D1B2-4CC3-B1F3-A071CD08C5E1}" srcId="{4D0AD928-E175-43C0-8CF5-07211B8074E9}" destId="{DA5934AB-D0AF-4CC3-BBD3-30F424D04834}" srcOrd="2" destOrd="0" parTransId="{BB51B910-F946-408D-9015-BE74F90A75CF}" sibTransId="{57AA905C-92B4-443C-BE16-70CD40F45B19}"/>
    <dgm:cxn modelId="{AC18837C-2509-4F92-A1D7-BC00CD6EA893}" type="presOf" srcId="{DA5934AB-D0AF-4CC3-BBD3-30F424D04834}" destId="{5DE4EEF9-E8BA-4A14-BE52-C804DB2885EC}" srcOrd="1" destOrd="2" presId="urn:microsoft.com/office/officeart/2005/8/layout/hProcess4"/>
    <dgm:cxn modelId="{0B2AA96B-AAA2-44B2-8CED-70EC39223972}" type="presOf" srcId="{2A6DB576-9202-4EBA-A667-9AAA7FDB582B}" destId="{5DE4EEF9-E8BA-4A14-BE52-C804DB2885EC}" srcOrd="1" destOrd="0" presId="urn:microsoft.com/office/officeart/2005/8/layout/hProcess4"/>
    <dgm:cxn modelId="{A97B00F0-3A9A-458C-92A9-700CDAB94935}" type="presOf" srcId="{A0C6EB61-0FEF-4A01-B287-57F8C3975146}" destId="{6BA308EA-D369-4243-B176-6373FCA66507}" srcOrd="0" destOrd="0" presId="urn:microsoft.com/office/officeart/2005/8/layout/hProcess4"/>
    <dgm:cxn modelId="{B36C0BE3-05FB-456E-91EF-6E693BEEEBFE}" type="presOf" srcId="{CFA3F83E-FD16-4AEC-87C9-3F00CF0FDC3B}" destId="{9AA411C7-5EBB-4F23-B341-74C8FF126DB6}" srcOrd="1" destOrd="0" presId="urn:microsoft.com/office/officeart/2005/8/layout/hProcess4"/>
    <dgm:cxn modelId="{F9AE5FA9-0A4F-4E0B-9313-B55CAAA3156C}" type="presOf" srcId="{2A6DB576-9202-4EBA-A667-9AAA7FDB582B}" destId="{91F60353-84AF-4BDA-94E0-3C0E63FD5317}" srcOrd="0" destOrd="0" presId="urn:microsoft.com/office/officeart/2005/8/layout/hProcess4"/>
    <dgm:cxn modelId="{A8524F98-E8AD-43DC-93D7-61A0AFC59D75}" srcId="{A0C6EB61-0FEF-4A01-B287-57F8C3975146}" destId="{8C67DB23-207C-47A3-83DB-FD34C96DB6A8}" srcOrd="2" destOrd="0" parTransId="{36A18016-5ECA-4D49-BF02-8DC18B39F30A}" sibTransId="{D7B0EBF1-BB7A-48B7-A75C-0D75BBD40ECF}"/>
    <dgm:cxn modelId="{5DE4B904-3F3D-4C6B-B39C-4D848565AB10}" type="presOf" srcId="{D23539D2-7EB6-4F72-97FE-64BC39AF6D06}" destId="{84A8D61E-92CF-41EE-A669-C4FA9CF63364}" srcOrd="0" destOrd="2" presId="urn:microsoft.com/office/officeart/2005/8/layout/hProcess4"/>
    <dgm:cxn modelId="{518A9F1E-B3F8-4F10-86F6-51316D5B2859}" type="presOf" srcId="{1BAD744D-17AA-4D76-9983-AD518C410D1B}" destId="{E28253FB-6654-4B04-80C0-16EDB9191BC4}" srcOrd="0" destOrd="1" presId="urn:microsoft.com/office/officeart/2005/8/layout/hProcess4"/>
    <dgm:cxn modelId="{67AF194D-7825-4C31-95D1-486F2D174CF2}" srcId="{4D0AD928-E175-43C0-8CF5-07211B8074E9}" destId="{9A41C87B-B758-40E6-AB95-7E18C1747BA8}" srcOrd="1" destOrd="0" parTransId="{30A6CEB4-4766-4288-8F01-E2ED8D8F076B}" sibTransId="{0B568082-2E3B-497E-9425-46393E00F487}"/>
    <dgm:cxn modelId="{F2EF8213-AE2A-41C9-9F36-1B8C36B35726}" type="presOf" srcId="{4D0AD928-E175-43C0-8CF5-07211B8074E9}" destId="{1CD6DEBB-FA2E-4492-8EF2-4407E6EF1806}" srcOrd="0" destOrd="0" presId="urn:microsoft.com/office/officeart/2005/8/layout/hProcess4"/>
    <dgm:cxn modelId="{FAEF098F-2ECC-4F97-A454-3A37A721C950}" type="presOf" srcId="{66E703A4-3794-46F3-BBF4-0250903BE08C}" destId="{84A8D61E-92CF-41EE-A669-C4FA9CF63364}" srcOrd="0" destOrd="1" presId="urn:microsoft.com/office/officeart/2005/8/layout/hProcess4"/>
    <dgm:cxn modelId="{28EE875D-67A3-4D77-BDD3-D3F75BE39684}" srcId="{084D5ADA-E076-45BD-8B60-6E93060A5241}" destId="{1BAD744D-17AA-4D76-9983-AD518C410D1B}" srcOrd="1" destOrd="0" parTransId="{DC87F982-E682-4C39-8368-244972B7DB75}" sibTransId="{D86BB0AC-70DD-4C54-8B34-ACB2255675C0}"/>
    <dgm:cxn modelId="{FBD4F0AE-9325-4B69-B773-27146247D2B2}" type="presOf" srcId="{FD6DB43E-4608-4B15-BE91-F941B8026BE0}" destId="{932867FF-068E-44C2-A5E7-36C30D8EE84D}" srcOrd="0" destOrd="0" presId="urn:microsoft.com/office/officeart/2005/8/layout/hProcess4"/>
    <dgm:cxn modelId="{77BA02B8-E600-43CA-8256-75545B458E3E}" type="presOf" srcId="{83E07151-71F8-49FF-BB25-6583BE87DFAA}" destId="{FCD7F27A-15FC-4802-926A-C119EBAA581E}" srcOrd="0" destOrd="0" presId="urn:microsoft.com/office/officeart/2005/8/layout/hProcess4"/>
    <dgm:cxn modelId="{EDFF6870-6413-4D74-9BC3-E43E2DD59A4F}" type="presOf" srcId="{66E703A4-3794-46F3-BBF4-0250903BE08C}" destId="{155EC6F1-B467-422E-9B95-A1A7610E4FC7}" srcOrd="1" destOrd="1" presId="urn:microsoft.com/office/officeart/2005/8/layout/hProcess4"/>
    <dgm:cxn modelId="{CE056D69-3FA0-4CF6-84F0-B992D96A24D8}" type="presOf" srcId="{9A41C87B-B758-40E6-AB95-7E18C1747BA8}" destId="{5DE4EEF9-E8BA-4A14-BE52-C804DB2885EC}" srcOrd="1" destOrd="1" presId="urn:microsoft.com/office/officeart/2005/8/layout/hProcess4"/>
    <dgm:cxn modelId="{BED0FC2F-1B81-4B52-9D65-AAC9455D31AF}" type="presParOf" srcId="{6BA308EA-D369-4243-B176-6373FCA66507}" destId="{AC773374-6E39-4946-89C0-A5247680015D}" srcOrd="0" destOrd="0" presId="urn:microsoft.com/office/officeart/2005/8/layout/hProcess4"/>
    <dgm:cxn modelId="{84B0B499-8937-448B-8B28-FD3F59BC6F15}" type="presParOf" srcId="{6BA308EA-D369-4243-B176-6373FCA66507}" destId="{5837BE47-61C6-4135-9C1E-1B15354B1D36}" srcOrd="1" destOrd="0" presId="urn:microsoft.com/office/officeart/2005/8/layout/hProcess4"/>
    <dgm:cxn modelId="{B97F8918-C996-4F73-9A47-61A5C0B6B576}" type="presParOf" srcId="{6BA308EA-D369-4243-B176-6373FCA66507}" destId="{3EC677E5-0D8F-4F41-9B99-A09386E7AAFA}" srcOrd="2" destOrd="0" presId="urn:microsoft.com/office/officeart/2005/8/layout/hProcess4"/>
    <dgm:cxn modelId="{35D4FFA0-9B32-43B0-AD39-0059A8D05B2A}" type="presParOf" srcId="{3EC677E5-0D8F-4F41-9B99-A09386E7AAFA}" destId="{DC91BCB7-E9D0-4E50-8622-73D4F64FA898}" srcOrd="0" destOrd="0" presId="urn:microsoft.com/office/officeart/2005/8/layout/hProcess4"/>
    <dgm:cxn modelId="{A3A27ECB-AC67-4454-8170-84798E254381}" type="presParOf" srcId="{DC91BCB7-E9D0-4E50-8622-73D4F64FA898}" destId="{DA8D499F-4EEE-44B8-B592-612285843C2F}" srcOrd="0" destOrd="0" presId="urn:microsoft.com/office/officeart/2005/8/layout/hProcess4"/>
    <dgm:cxn modelId="{4BA0807C-5CF6-47B1-AD6E-344FA67F9D60}" type="presParOf" srcId="{DC91BCB7-E9D0-4E50-8622-73D4F64FA898}" destId="{91F60353-84AF-4BDA-94E0-3C0E63FD5317}" srcOrd="1" destOrd="0" presId="urn:microsoft.com/office/officeart/2005/8/layout/hProcess4"/>
    <dgm:cxn modelId="{29DEDEC9-A738-48EE-AA67-0B5431E1AE03}" type="presParOf" srcId="{DC91BCB7-E9D0-4E50-8622-73D4F64FA898}" destId="{5DE4EEF9-E8BA-4A14-BE52-C804DB2885EC}" srcOrd="2" destOrd="0" presId="urn:microsoft.com/office/officeart/2005/8/layout/hProcess4"/>
    <dgm:cxn modelId="{4BDA3CD5-5BFE-4A66-BD56-2C652A3B3EFC}" type="presParOf" srcId="{DC91BCB7-E9D0-4E50-8622-73D4F64FA898}" destId="{1CD6DEBB-FA2E-4492-8EF2-4407E6EF1806}" srcOrd="3" destOrd="0" presId="urn:microsoft.com/office/officeart/2005/8/layout/hProcess4"/>
    <dgm:cxn modelId="{BE913D2E-6456-40EF-89E1-FE2DA9CBDB30}" type="presParOf" srcId="{DC91BCB7-E9D0-4E50-8622-73D4F64FA898}" destId="{8D85BD86-CB00-4848-AAC1-083392EA2792}" srcOrd="4" destOrd="0" presId="urn:microsoft.com/office/officeart/2005/8/layout/hProcess4"/>
    <dgm:cxn modelId="{6CE24691-A042-43FE-B5F5-03A71C9F7BFB}" type="presParOf" srcId="{3EC677E5-0D8F-4F41-9B99-A09386E7AAFA}" destId="{FCD7F27A-15FC-4802-926A-C119EBAA581E}" srcOrd="1" destOrd="0" presId="urn:microsoft.com/office/officeart/2005/8/layout/hProcess4"/>
    <dgm:cxn modelId="{7898E5A8-FCDF-4413-998E-9700565FB2F1}" type="presParOf" srcId="{3EC677E5-0D8F-4F41-9B99-A09386E7AAFA}" destId="{447406CB-1343-4B22-90A8-376638E012F9}" srcOrd="2" destOrd="0" presId="urn:microsoft.com/office/officeart/2005/8/layout/hProcess4"/>
    <dgm:cxn modelId="{4F968EF1-1D89-43A3-99B8-98DB9F907C43}" type="presParOf" srcId="{447406CB-1343-4B22-90A8-376638E012F9}" destId="{66337512-F0D9-45F5-B966-7690B73587EE}" srcOrd="0" destOrd="0" presId="urn:microsoft.com/office/officeart/2005/8/layout/hProcess4"/>
    <dgm:cxn modelId="{C0E24314-C641-41A8-A1F8-C062D083DD6A}" type="presParOf" srcId="{447406CB-1343-4B22-90A8-376638E012F9}" destId="{E28253FB-6654-4B04-80C0-16EDB9191BC4}" srcOrd="1" destOrd="0" presId="urn:microsoft.com/office/officeart/2005/8/layout/hProcess4"/>
    <dgm:cxn modelId="{1C04A627-40CA-49E9-9A8E-0A173B82F97E}" type="presParOf" srcId="{447406CB-1343-4B22-90A8-376638E012F9}" destId="{9AA411C7-5EBB-4F23-B341-74C8FF126DB6}" srcOrd="2" destOrd="0" presId="urn:microsoft.com/office/officeart/2005/8/layout/hProcess4"/>
    <dgm:cxn modelId="{95779D53-F8A5-4391-8B5C-220762D6297C}" type="presParOf" srcId="{447406CB-1343-4B22-90A8-376638E012F9}" destId="{288C5C59-407A-45B0-B798-3A34C26A2AEC}" srcOrd="3" destOrd="0" presId="urn:microsoft.com/office/officeart/2005/8/layout/hProcess4"/>
    <dgm:cxn modelId="{085054E3-F246-46B6-8B59-2735B689D6B3}" type="presParOf" srcId="{447406CB-1343-4B22-90A8-376638E012F9}" destId="{8AB27562-F609-40E5-80D1-013E2C352360}" srcOrd="4" destOrd="0" presId="urn:microsoft.com/office/officeart/2005/8/layout/hProcess4"/>
    <dgm:cxn modelId="{DE60FD41-0289-4FF1-9A62-28DA493D6268}" type="presParOf" srcId="{3EC677E5-0D8F-4F41-9B99-A09386E7AAFA}" destId="{932867FF-068E-44C2-A5E7-36C30D8EE84D}" srcOrd="3" destOrd="0" presId="urn:microsoft.com/office/officeart/2005/8/layout/hProcess4"/>
    <dgm:cxn modelId="{081FA859-4931-4E1C-AD86-5139C290089F}" type="presParOf" srcId="{3EC677E5-0D8F-4F41-9B99-A09386E7AAFA}" destId="{49D8AF81-70D9-44A1-874E-00C363D7BBC8}" srcOrd="4" destOrd="0" presId="urn:microsoft.com/office/officeart/2005/8/layout/hProcess4"/>
    <dgm:cxn modelId="{B35F5A3E-37AD-40EE-80F4-5484D473DD43}" type="presParOf" srcId="{49D8AF81-70D9-44A1-874E-00C363D7BBC8}" destId="{D5429AA0-57AC-4EAB-8187-79F90E491FF9}" srcOrd="0" destOrd="0" presId="urn:microsoft.com/office/officeart/2005/8/layout/hProcess4"/>
    <dgm:cxn modelId="{5EB32494-1B90-4010-A7A7-432B174C0486}" type="presParOf" srcId="{49D8AF81-70D9-44A1-874E-00C363D7BBC8}" destId="{84A8D61E-92CF-41EE-A669-C4FA9CF63364}" srcOrd="1" destOrd="0" presId="urn:microsoft.com/office/officeart/2005/8/layout/hProcess4"/>
    <dgm:cxn modelId="{21868ECA-EA2A-44DF-BC8E-2508E80D4014}" type="presParOf" srcId="{49D8AF81-70D9-44A1-874E-00C363D7BBC8}" destId="{155EC6F1-B467-422E-9B95-A1A7610E4FC7}" srcOrd="2" destOrd="0" presId="urn:microsoft.com/office/officeart/2005/8/layout/hProcess4"/>
    <dgm:cxn modelId="{D8069E79-2B66-47BE-A0C6-F7D50B01F508}" type="presParOf" srcId="{49D8AF81-70D9-44A1-874E-00C363D7BBC8}" destId="{494B1ED9-A87D-4C1A-81AC-3C1E02EDA42B}" srcOrd="3" destOrd="0" presId="urn:microsoft.com/office/officeart/2005/8/layout/hProcess4"/>
    <dgm:cxn modelId="{F874869E-9BEC-4C4B-B4D6-1EA9507CCAC2}" type="presParOf" srcId="{49D8AF81-70D9-44A1-874E-00C363D7BBC8}" destId="{714149ED-8467-408B-B378-B63DC001850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AA9DA-C1BE-4EFD-B143-6AC4BE361181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A075A740-B70A-4398-8C68-1030B3B3A47A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Synthesis report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AC04FCEF-2559-46EC-BD6C-742C0C7523B5}" type="parTrans" cxnId="{412033BA-932D-4A2C-A9CF-A908F2B45826}">
      <dgm:prSet/>
      <dgm:spPr/>
      <dgm:t>
        <a:bodyPr/>
        <a:lstStyle/>
        <a:p>
          <a:endParaRPr lang="en-GB"/>
        </a:p>
      </dgm:t>
    </dgm:pt>
    <dgm:pt modelId="{6402900B-1C07-450F-BAF6-2F720E84E509}" type="sibTrans" cxnId="{412033BA-932D-4A2C-A9CF-A908F2B45826}">
      <dgm:prSet/>
      <dgm:spPr/>
      <dgm:t>
        <a:bodyPr/>
        <a:lstStyle/>
        <a:p>
          <a:endParaRPr lang="en-GB"/>
        </a:p>
      </dgm:t>
    </dgm:pt>
    <dgm:pt modelId="{46464393-9CA0-4BA1-80D6-212F5B009BEF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Codification and consistency</a:t>
          </a:r>
          <a:endParaRPr lang="en-GB" dirty="0">
            <a:latin typeface="Arial Black" panose="020B0A04020102020204" pitchFamily="34" charset="0"/>
          </a:endParaRPr>
        </a:p>
      </dgm:t>
    </dgm:pt>
    <dgm:pt modelId="{38CA26DB-BB3D-482E-965C-905F2B86E3A2}" type="parTrans" cxnId="{0D805394-3118-4185-B399-2FB7D1EDD3B2}">
      <dgm:prSet/>
      <dgm:spPr/>
      <dgm:t>
        <a:bodyPr/>
        <a:lstStyle/>
        <a:p>
          <a:endParaRPr lang="en-GB"/>
        </a:p>
      </dgm:t>
    </dgm:pt>
    <dgm:pt modelId="{BD367779-00FF-4122-82A4-2D9A6CEC3762}" type="sibTrans" cxnId="{0D805394-3118-4185-B399-2FB7D1EDD3B2}">
      <dgm:prSet/>
      <dgm:spPr/>
      <dgm:t>
        <a:bodyPr/>
        <a:lstStyle/>
        <a:p>
          <a:endParaRPr lang="en-GB"/>
        </a:p>
      </dgm:t>
    </dgm:pt>
    <dgm:pt modelId="{BA942DDF-DF4B-4E74-BEEA-E9C02C9FB175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Convergence</a:t>
          </a:r>
          <a:endParaRPr lang="en-GB" dirty="0">
            <a:latin typeface="Arial Black" panose="020B0A04020102020204" pitchFamily="34" charset="0"/>
          </a:endParaRPr>
        </a:p>
      </dgm:t>
    </dgm:pt>
    <dgm:pt modelId="{0357C288-2156-4B2D-979C-24698361FE1A}" type="parTrans" cxnId="{33A4ED87-9EC0-4C63-9D3A-59A862D5DD36}">
      <dgm:prSet/>
      <dgm:spPr/>
      <dgm:t>
        <a:bodyPr/>
        <a:lstStyle/>
        <a:p>
          <a:endParaRPr lang="en-GB"/>
        </a:p>
      </dgm:t>
    </dgm:pt>
    <dgm:pt modelId="{AEECE3F7-B244-432C-B3B2-0D3C65958DDC}" type="sibTrans" cxnId="{33A4ED87-9EC0-4C63-9D3A-59A862D5DD36}">
      <dgm:prSet/>
      <dgm:spPr/>
      <dgm:t>
        <a:bodyPr/>
        <a:lstStyle/>
        <a:p>
          <a:endParaRPr lang="en-GB"/>
        </a:p>
      </dgm:t>
    </dgm:pt>
    <dgm:pt modelId="{6979340D-FCA3-41FB-812D-D51F885AC920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MYRP manual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7CFC22D6-EF64-4D3B-A877-F3B17E7B6E92}" type="parTrans" cxnId="{316A405D-6B6C-4520-949D-8AD2513960BC}">
      <dgm:prSet/>
      <dgm:spPr/>
      <dgm:t>
        <a:bodyPr/>
        <a:lstStyle/>
        <a:p>
          <a:endParaRPr lang="en-GB"/>
        </a:p>
      </dgm:t>
    </dgm:pt>
    <dgm:pt modelId="{0B67761C-4D48-4389-AEB8-33A74739E629}" type="sibTrans" cxnId="{316A405D-6B6C-4520-949D-8AD2513960BC}">
      <dgm:prSet/>
      <dgm:spPr/>
      <dgm:t>
        <a:bodyPr/>
        <a:lstStyle/>
        <a:p>
          <a:endParaRPr lang="en-GB"/>
        </a:p>
      </dgm:t>
    </dgm:pt>
    <dgm:pt modelId="{68182FC9-5CB2-4EBA-8DB9-8854C2563A03}">
      <dgm:prSet phldrT="[Text]" custT="1"/>
      <dgm:spPr/>
      <dgm:t>
        <a:bodyPr/>
        <a:lstStyle/>
        <a:p>
          <a:r>
            <a:rPr lang="en-GB" sz="1600" dirty="0" smtClean="0">
              <a:latin typeface="Arial Black" panose="020B0A04020102020204" pitchFamily="34" charset="0"/>
            </a:rPr>
            <a:t>Reflection series contribution</a:t>
          </a:r>
          <a:endParaRPr lang="en-GB" sz="1600" dirty="0">
            <a:latin typeface="Arial Black" panose="020B0A04020102020204" pitchFamily="34" charset="0"/>
          </a:endParaRPr>
        </a:p>
      </dgm:t>
    </dgm:pt>
    <dgm:pt modelId="{D37B8934-8530-4FE5-89EF-094C41D75269}" type="parTrans" cxnId="{2D0B89CB-091A-4124-92E2-0FA8110AE6A3}">
      <dgm:prSet/>
      <dgm:spPr/>
      <dgm:t>
        <a:bodyPr/>
        <a:lstStyle/>
        <a:p>
          <a:endParaRPr lang="en-GB"/>
        </a:p>
      </dgm:t>
    </dgm:pt>
    <dgm:pt modelId="{F9D3CCB6-6628-4CA0-B0F1-D7C2C7770957}" type="sibTrans" cxnId="{2D0B89CB-091A-4124-92E2-0FA8110AE6A3}">
      <dgm:prSet/>
      <dgm:spPr/>
      <dgm:t>
        <a:bodyPr/>
        <a:lstStyle/>
        <a:p>
          <a:endParaRPr lang="en-GB"/>
        </a:p>
      </dgm:t>
    </dgm:pt>
    <dgm:pt modelId="{CD6B84E3-F814-4F8B-8D68-F6A619C12025}">
      <dgm:prSet phldrT="[Text]" custT="1"/>
      <dgm:spPr/>
      <dgm:t>
        <a:bodyPr/>
        <a:lstStyle/>
        <a:p>
          <a:r>
            <a:rPr lang="en-GB" sz="1600" dirty="0" smtClean="0">
              <a:latin typeface="Arial Black" panose="020B0A04020102020204" pitchFamily="34" charset="0"/>
            </a:rPr>
            <a:t>Ad hoc group</a:t>
          </a:r>
          <a:endParaRPr lang="en-GB" sz="1600" dirty="0">
            <a:latin typeface="Arial Black" panose="020B0A04020102020204" pitchFamily="34" charset="0"/>
          </a:endParaRPr>
        </a:p>
      </dgm:t>
    </dgm:pt>
    <dgm:pt modelId="{449BF8E3-1FC1-4C1E-9E73-C98A926EAD9D}" type="parTrans" cxnId="{C87F23C2-05EF-43A1-B8E3-8EEBF90294F4}">
      <dgm:prSet/>
      <dgm:spPr/>
      <dgm:t>
        <a:bodyPr/>
        <a:lstStyle/>
        <a:p>
          <a:endParaRPr lang="en-GB"/>
        </a:p>
      </dgm:t>
    </dgm:pt>
    <dgm:pt modelId="{BECD0FD4-CB97-4064-8EC1-1DA2D03B4DCB}" type="sibTrans" cxnId="{C87F23C2-05EF-43A1-B8E3-8EEBF90294F4}">
      <dgm:prSet/>
      <dgm:spPr/>
      <dgm:t>
        <a:bodyPr/>
        <a:lstStyle/>
        <a:p>
          <a:endParaRPr lang="en-GB"/>
        </a:p>
      </dgm:t>
    </dgm:pt>
    <dgm:pt modelId="{960C71FD-8D71-4EFC-81B9-EF2A304F9322}">
      <dgm:prSet phldrT="[Text]"/>
      <dgm:spPr/>
      <dgm:t>
        <a:bodyPr/>
        <a:lstStyle/>
        <a:p>
          <a:r>
            <a:rPr lang="en-GB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Strategy Plan</a:t>
          </a:r>
          <a:endParaRPr lang="en-GB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708FFF2-5027-4901-AEDF-C647C44BD671}" type="parTrans" cxnId="{F0B730AC-15B0-4257-B1D3-544D69D13BC0}">
      <dgm:prSet/>
      <dgm:spPr/>
      <dgm:t>
        <a:bodyPr/>
        <a:lstStyle/>
        <a:p>
          <a:endParaRPr lang="en-GB"/>
        </a:p>
      </dgm:t>
    </dgm:pt>
    <dgm:pt modelId="{116A0CAF-8A08-4E71-94BD-9D2260A503D8}" type="sibTrans" cxnId="{F0B730AC-15B0-4257-B1D3-544D69D13BC0}">
      <dgm:prSet/>
      <dgm:spPr/>
      <dgm:t>
        <a:bodyPr/>
        <a:lstStyle/>
        <a:p>
          <a:endParaRPr lang="en-GB"/>
        </a:p>
      </dgm:t>
    </dgm:pt>
    <dgm:pt modelId="{F4F15A53-2F4E-4E4E-BBB1-AD2B53DA6A19}">
      <dgm:prSet phldrT="[Text]" custT="1"/>
      <dgm:spPr/>
      <dgm:t>
        <a:bodyPr/>
        <a:lstStyle/>
        <a:p>
          <a:r>
            <a:rPr lang="en-GB" sz="1600" dirty="0" smtClean="0">
              <a:latin typeface="Arial Black" panose="020B0A04020102020204" pitchFamily="34" charset="0"/>
            </a:rPr>
            <a:t>Coordinated submission</a:t>
          </a:r>
          <a:endParaRPr lang="en-GB" sz="1600" dirty="0">
            <a:latin typeface="Arial Black" panose="020B0A04020102020204" pitchFamily="34" charset="0"/>
          </a:endParaRPr>
        </a:p>
      </dgm:t>
    </dgm:pt>
    <dgm:pt modelId="{796487B7-4D7B-4AF5-ACD1-45DC3EE8733B}" type="parTrans" cxnId="{4DF6404E-4CC5-4C58-99AF-E481B51A3D0C}">
      <dgm:prSet/>
      <dgm:spPr/>
      <dgm:t>
        <a:bodyPr/>
        <a:lstStyle/>
        <a:p>
          <a:endParaRPr lang="en-GB"/>
        </a:p>
      </dgm:t>
    </dgm:pt>
    <dgm:pt modelId="{6534B2AE-F38A-47DC-9090-608537F2532F}" type="sibTrans" cxnId="{4DF6404E-4CC5-4C58-99AF-E481B51A3D0C}">
      <dgm:prSet/>
      <dgm:spPr/>
      <dgm:t>
        <a:bodyPr/>
        <a:lstStyle/>
        <a:p>
          <a:endParaRPr lang="en-GB"/>
        </a:p>
      </dgm:t>
    </dgm:pt>
    <dgm:pt modelId="{F92BE0B9-3321-4C93-849F-62723887371F}">
      <dgm:prSet phldrT="[Text]" custT="1"/>
      <dgm:spPr/>
      <dgm:t>
        <a:bodyPr/>
        <a:lstStyle/>
        <a:p>
          <a:r>
            <a:rPr lang="en-GB" sz="1800" dirty="0" smtClean="0">
              <a:latin typeface="Arial Black" panose="020B0A04020102020204" pitchFamily="34" charset="0"/>
            </a:rPr>
            <a:t>Coordination within the wider CSO constituency</a:t>
          </a:r>
          <a:endParaRPr lang="en-GB" sz="1800" dirty="0">
            <a:latin typeface="Arial Black" panose="020B0A04020102020204" pitchFamily="34" charset="0"/>
          </a:endParaRPr>
        </a:p>
      </dgm:t>
    </dgm:pt>
    <dgm:pt modelId="{4F254423-D2EF-4B5C-AC16-73E74C70184F}" type="parTrans" cxnId="{FF86230D-D32C-427B-B3FE-B0C253E00558}">
      <dgm:prSet/>
      <dgm:spPr/>
      <dgm:t>
        <a:bodyPr/>
        <a:lstStyle/>
        <a:p>
          <a:endParaRPr lang="en-GB"/>
        </a:p>
      </dgm:t>
    </dgm:pt>
    <dgm:pt modelId="{D9356931-8210-4909-B954-538956DD54CB}" type="sibTrans" cxnId="{FF86230D-D32C-427B-B3FE-B0C253E00558}">
      <dgm:prSet/>
      <dgm:spPr/>
      <dgm:t>
        <a:bodyPr/>
        <a:lstStyle/>
        <a:p>
          <a:endParaRPr lang="en-GB"/>
        </a:p>
      </dgm:t>
    </dgm:pt>
    <dgm:pt modelId="{F9231F92-8696-4CFE-860F-D3F62F78F67F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Communication and consultation</a:t>
          </a:r>
          <a:endParaRPr lang="en-GB" dirty="0">
            <a:latin typeface="Arial Black" panose="020B0A04020102020204" pitchFamily="34" charset="0"/>
          </a:endParaRPr>
        </a:p>
      </dgm:t>
    </dgm:pt>
    <dgm:pt modelId="{19465164-80B1-4CF4-B6A2-22749B480969}" type="parTrans" cxnId="{8AB6C305-2E25-4751-96C9-9268BD4638AD}">
      <dgm:prSet/>
      <dgm:spPr/>
      <dgm:t>
        <a:bodyPr/>
        <a:lstStyle/>
        <a:p>
          <a:endParaRPr lang="en-GB"/>
        </a:p>
      </dgm:t>
    </dgm:pt>
    <dgm:pt modelId="{4C52CEFB-AE9C-472E-BF41-B92E5188B5BF}" type="sibTrans" cxnId="{8AB6C305-2E25-4751-96C9-9268BD4638AD}">
      <dgm:prSet/>
      <dgm:spPr/>
      <dgm:t>
        <a:bodyPr/>
        <a:lstStyle/>
        <a:p>
          <a:endParaRPr lang="en-GB"/>
        </a:p>
      </dgm:t>
    </dgm:pt>
    <dgm:pt modelId="{298C9111-6E0C-425A-88C2-83F777E8BBD4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Knowledge management</a:t>
          </a:r>
          <a:endParaRPr lang="en-GB" dirty="0">
            <a:latin typeface="Arial Black" panose="020B0A04020102020204" pitchFamily="34" charset="0"/>
          </a:endParaRPr>
        </a:p>
      </dgm:t>
    </dgm:pt>
    <dgm:pt modelId="{4A2EE7EF-B5B4-480D-B4E4-B39D1415194A}" type="parTrans" cxnId="{299658FE-EBF8-4A32-9B2B-D18020AD4CE5}">
      <dgm:prSet/>
      <dgm:spPr/>
      <dgm:t>
        <a:bodyPr/>
        <a:lstStyle/>
        <a:p>
          <a:endParaRPr lang="en-GB"/>
        </a:p>
      </dgm:t>
    </dgm:pt>
    <dgm:pt modelId="{4F1698D4-00E9-494D-B694-3DE298E3308B}" type="sibTrans" cxnId="{299658FE-EBF8-4A32-9B2B-D18020AD4CE5}">
      <dgm:prSet/>
      <dgm:spPr/>
      <dgm:t>
        <a:bodyPr/>
        <a:lstStyle/>
        <a:p>
          <a:endParaRPr lang="en-GB"/>
        </a:p>
      </dgm:t>
    </dgm:pt>
    <dgm:pt modelId="{25956A33-8AD7-4989-978C-5C3D20821718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Localisation</a:t>
          </a:r>
          <a:endParaRPr lang="en-GB" dirty="0">
            <a:latin typeface="Arial Black" panose="020B0A04020102020204" pitchFamily="34" charset="0"/>
          </a:endParaRPr>
        </a:p>
      </dgm:t>
    </dgm:pt>
    <dgm:pt modelId="{0B21010C-7B31-4BD0-81AD-6B30654A3EA7}" type="parTrans" cxnId="{65945EAC-0B73-4331-860A-F24647408EC3}">
      <dgm:prSet/>
      <dgm:spPr/>
      <dgm:t>
        <a:bodyPr/>
        <a:lstStyle/>
        <a:p>
          <a:endParaRPr lang="en-GB"/>
        </a:p>
      </dgm:t>
    </dgm:pt>
    <dgm:pt modelId="{4BEF85E8-01C9-4B9F-81BD-AB3D348FD843}" type="sibTrans" cxnId="{65945EAC-0B73-4331-860A-F24647408EC3}">
      <dgm:prSet/>
      <dgm:spPr/>
      <dgm:t>
        <a:bodyPr/>
        <a:lstStyle/>
        <a:p>
          <a:endParaRPr lang="en-GB"/>
        </a:p>
      </dgm:t>
    </dgm:pt>
    <dgm:pt modelId="{C591BD2D-FE32-4590-AEDF-272368A1FCFA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MYRP management</a:t>
          </a:r>
          <a:endParaRPr lang="en-GB" dirty="0">
            <a:latin typeface="Arial Black" panose="020B0A04020102020204" pitchFamily="34" charset="0"/>
          </a:endParaRPr>
        </a:p>
      </dgm:t>
    </dgm:pt>
    <dgm:pt modelId="{D957CA3D-92F4-4DC1-A07C-470EDB3C2D04}" type="parTrans" cxnId="{90E7E01E-1211-4D84-8F16-79EB0CDD2628}">
      <dgm:prSet/>
      <dgm:spPr/>
      <dgm:t>
        <a:bodyPr/>
        <a:lstStyle/>
        <a:p>
          <a:endParaRPr lang="en-GB"/>
        </a:p>
      </dgm:t>
    </dgm:pt>
    <dgm:pt modelId="{E1498DF4-10E1-403C-B17F-8033D4221F8F}" type="sibTrans" cxnId="{90E7E01E-1211-4D84-8F16-79EB0CDD2628}">
      <dgm:prSet/>
      <dgm:spPr/>
      <dgm:t>
        <a:bodyPr/>
        <a:lstStyle/>
        <a:p>
          <a:endParaRPr lang="en-GB"/>
        </a:p>
      </dgm:t>
    </dgm:pt>
    <dgm:pt modelId="{3BEA27EA-D7A9-4769-A1C3-707B9DD51709}" type="pres">
      <dgm:prSet presAssocID="{F92AA9DA-C1BE-4EFD-B143-6AC4BE36118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1704BE5-AEE1-4148-B709-1203A7F67A97}" type="pres">
      <dgm:prSet presAssocID="{A075A740-B70A-4398-8C68-1030B3B3A47A}" presName="compNode" presStyleCnt="0"/>
      <dgm:spPr/>
    </dgm:pt>
    <dgm:pt modelId="{919967E0-6E3F-47F5-90E8-EDA3B43823A8}" type="pres">
      <dgm:prSet presAssocID="{A075A740-B70A-4398-8C68-1030B3B3A47A}" presName="aNode" presStyleLbl="bgShp" presStyleIdx="0" presStyleCnt="3"/>
      <dgm:spPr/>
      <dgm:t>
        <a:bodyPr/>
        <a:lstStyle/>
        <a:p>
          <a:endParaRPr lang="en-GB"/>
        </a:p>
      </dgm:t>
    </dgm:pt>
    <dgm:pt modelId="{325CA00B-3D87-44DE-AB83-678A358146BB}" type="pres">
      <dgm:prSet presAssocID="{A075A740-B70A-4398-8C68-1030B3B3A47A}" presName="textNode" presStyleLbl="bgShp" presStyleIdx="0" presStyleCnt="3"/>
      <dgm:spPr/>
      <dgm:t>
        <a:bodyPr/>
        <a:lstStyle/>
        <a:p>
          <a:endParaRPr lang="en-GB"/>
        </a:p>
      </dgm:t>
    </dgm:pt>
    <dgm:pt modelId="{28B1A904-B4EE-4C22-A006-8D76A43B0C0A}" type="pres">
      <dgm:prSet presAssocID="{A075A740-B70A-4398-8C68-1030B3B3A47A}" presName="compChildNode" presStyleCnt="0"/>
      <dgm:spPr/>
    </dgm:pt>
    <dgm:pt modelId="{DEB029D7-3AA3-42C4-9CA6-3FD346E14FEB}" type="pres">
      <dgm:prSet presAssocID="{A075A740-B70A-4398-8C68-1030B3B3A47A}" presName="theInnerList" presStyleCnt="0"/>
      <dgm:spPr/>
    </dgm:pt>
    <dgm:pt modelId="{FD7122BE-30B9-491E-BFF5-37FBA7B59898}" type="pres">
      <dgm:prSet presAssocID="{46464393-9CA0-4BA1-80D6-212F5B009BEF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B17189-DC2B-41DE-8513-6AAF357C94E4}" type="pres">
      <dgm:prSet presAssocID="{46464393-9CA0-4BA1-80D6-212F5B009BEF}" presName="aSpace2" presStyleCnt="0"/>
      <dgm:spPr/>
    </dgm:pt>
    <dgm:pt modelId="{715479B7-569D-442C-8FDF-C8330BBEE007}" type="pres">
      <dgm:prSet presAssocID="{BA942DDF-DF4B-4E74-BEEA-E9C02C9FB175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C73C49-7FC2-40DF-B9E4-765A5D387710}" type="pres">
      <dgm:prSet presAssocID="{BA942DDF-DF4B-4E74-BEEA-E9C02C9FB175}" presName="aSpace2" presStyleCnt="0"/>
      <dgm:spPr/>
    </dgm:pt>
    <dgm:pt modelId="{1CE71E35-7075-4BAF-B1C5-47AE61C9D430}" type="pres">
      <dgm:prSet presAssocID="{F9231F92-8696-4CFE-860F-D3F62F78F67F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0C99A9-8ED0-4C29-A29E-E7223255752E}" type="pres">
      <dgm:prSet presAssocID="{F9231F92-8696-4CFE-860F-D3F62F78F67F}" presName="aSpace2" presStyleCnt="0"/>
      <dgm:spPr/>
    </dgm:pt>
    <dgm:pt modelId="{75C8FF9F-1918-472B-B13A-E1AD62CDFCEF}" type="pres">
      <dgm:prSet presAssocID="{298C9111-6E0C-425A-88C2-83F777E8BBD4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DE6A01-3878-4610-82FC-864EC9EF49B6}" type="pres">
      <dgm:prSet presAssocID="{298C9111-6E0C-425A-88C2-83F777E8BBD4}" presName="aSpace2" presStyleCnt="0"/>
      <dgm:spPr/>
    </dgm:pt>
    <dgm:pt modelId="{F2F55AD2-E5CF-4255-905A-689D0BD7E018}" type="pres">
      <dgm:prSet presAssocID="{25956A33-8AD7-4989-978C-5C3D20821718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99DD0A-1B9A-4C65-8395-8AADAF1F8E52}" type="pres">
      <dgm:prSet presAssocID="{25956A33-8AD7-4989-978C-5C3D20821718}" presName="aSpace2" presStyleCnt="0"/>
      <dgm:spPr/>
    </dgm:pt>
    <dgm:pt modelId="{5321D72A-D770-4DE7-9743-BF14E1DCEE51}" type="pres">
      <dgm:prSet presAssocID="{C591BD2D-FE32-4590-AEDF-272368A1FCFA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04BCEF-3506-443E-B072-52A34F77C693}" type="pres">
      <dgm:prSet presAssocID="{A075A740-B70A-4398-8C68-1030B3B3A47A}" presName="aSpace" presStyleCnt="0"/>
      <dgm:spPr/>
    </dgm:pt>
    <dgm:pt modelId="{5DE2B6FB-32F1-40A5-8E65-73B80C9DA690}" type="pres">
      <dgm:prSet presAssocID="{6979340D-FCA3-41FB-812D-D51F885AC920}" presName="compNode" presStyleCnt="0"/>
      <dgm:spPr/>
    </dgm:pt>
    <dgm:pt modelId="{778DF7F8-924F-40FA-B1C9-E162F2EF7AC3}" type="pres">
      <dgm:prSet presAssocID="{6979340D-FCA3-41FB-812D-D51F885AC920}" presName="aNode" presStyleLbl="bgShp" presStyleIdx="1" presStyleCnt="3"/>
      <dgm:spPr/>
      <dgm:t>
        <a:bodyPr/>
        <a:lstStyle/>
        <a:p>
          <a:endParaRPr lang="en-GB"/>
        </a:p>
      </dgm:t>
    </dgm:pt>
    <dgm:pt modelId="{F1B0BF43-9F6D-49AE-BAD6-0BC612E14B61}" type="pres">
      <dgm:prSet presAssocID="{6979340D-FCA3-41FB-812D-D51F885AC920}" presName="textNode" presStyleLbl="bgShp" presStyleIdx="1" presStyleCnt="3"/>
      <dgm:spPr/>
      <dgm:t>
        <a:bodyPr/>
        <a:lstStyle/>
        <a:p>
          <a:endParaRPr lang="en-GB"/>
        </a:p>
      </dgm:t>
    </dgm:pt>
    <dgm:pt modelId="{F9A04238-E149-4EE6-90C7-8C006D9EB24E}" type="pres">
      <dgm:prSet presAssocID="{6979340D-FCA3-41FB-812D-D51F885AC920}" presName="compChildNode" presStyleCnt="0"/>
      <dgm:spPr/>
    </dgm:pt>
    <dgm:pt modelId="{E38AF3E7-DF97-4DA8-9219-C16404DE2926}" type="pres">
      <dgm:prSet presAssocID="{6979340D-FCA3-41FB-812D-D51F885AC920}" presName="theInnerList" presStyleCnt="0"/>
      <dgm:spPr/>
    </dgm:pt>
    <dgm:pt modelId="{A398B8D5-D484-40C6-B462-29C120883A35}" type="pres">
      <dgm:prSet presAssocID="{68182FC9-5CB2-4EBA-8DB9-8854C2563A03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E35EF6-3FC5-4BF9-9F30-3615C203399B}" type="pres">
      <dgm:prSet presAssocID="{68182FC9-5CB2-4EBA-8DB9-8854C2563A03}" presName="aSpace2" presStyleCnt="0"/>
      <dgm:spPr/>
    </dgm:pt>
    <dgm:pt modelId="{995C5A11-6C84-4867-862C-42D09BA06ADC}" type="pres">
      <dgm:prSet presAssocID="{CD6B84E3-F814-4F8B-8D68-F6A619C12025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EB9C8A-2EC5-4C84-8E67-542BBD182559}" type="pres">
      <dgm:prSet presAssocID="{6979340D-FCA3-41FB-812D-D51F885AC920}" presName="aSpace" presStyleCnt="0"/>
      <dgm:spPr/>
    </dgm:pt>
    <dgm:pt modelId="{9151E7D6-6E8A-4637-95EA-6D59BE9A4ABA}" type="pres">
      <dgm:prSet presAssocID="{960C71FD-8D71-4EFC-81B9-EF2A304F9322}" presName="compNode" presStyleCnt="0"/>
      <dgm:spPr/>
    </dgm:pt>
    <dgm:pt modelId="{16310924-8757-4E9E-A4F2-3FF161D8E4BA}" type="pres">
      <dgm:prSet presAssocID="{960C71FD-8D71-4EFC-81B9-EF2A304F9322}" presName="aNode" presStyleLbl="bgShp" presStyleIdx="2" presStyleCnt="3"/>
      <dgm:spPr/>
      <dgm:t>
        <a:bodyPr/>
        <a:lstStyle/>
        <a:p>
          <a:endParaRPr lang="en-GB"/>
        </a:p>
      </dgm:t>
    </dgm:pt>
    <dgm:pt modelId="{402BF055-5C19-4E25-A3F1-4B3AE9619BBA}" type="pres">
      <dgm:prSet presAssocID="{960C71FD-8D71-4EFC-81B9-EF2A304F9322}" presName="textNode" presStyleLbl="bgShp" presStyleIdx="2" presStyleCnt="3"/>
      <dgm:spPr/>
      <dgm:t>
        <a:bodyPr/>
        <a:lstStyle/>
        <a:p>
          <a:endParaRPr lang="en-GB"/>
        </a:p>
      </dgm:t>
    </dgm:pt>
    <dgm:pt modelId="{11FC7461-2A97-4636-BCAF-C7093D0993CA}" type="pres">
      <dgm:prSet presAssocID="{960C71FD-8D71-4EFC-81B9-EF2A304F9322}" presName="compChildNode" presStyleCnt="0"/>
      <dgm:spPr/>
    </dgm:pt>
    <dgm:pt modelId="{08BB8937-E167-48DA-A2FD-FD44B3074EE7}" type="pres">
      <dgm:prSet presAssocID="{960C71FD-8D71-4EFC-81B9-EF2A304F9322}" presName="theInnerList" presStyleCnt="0"/>
      <dgm:spPr/>
    </dgm:pt>
    <dgm:pt modelId="{176C90D0-F15D-4509-A933-5EBDFC99BB8E}" type="pres">
      <dgm:prSet presAssocID="{F4F15A53-2F4E-4E4E-BBB1-AD2B53DA6A19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A1FA08-5FC5-40D1-8841-0FC7F3DFE775}" type="pres">
      <dgm:prSet presAssocID="{F4F15A53-2F4E-4E4E-BBB1-AD2B53DA6A19}" presName="aSpace2" presStyleCnt="0"/>
      <dgm:spPr/>
    </dgm:pt>
    <dgm:pt modelId="{61DD1E4C-2A46-4868-9423-BFF8240242EE}" type="pres">
      <dgm:prSet presAssocID="{F92BE0B9-3321-4C93-849F-62723887371F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712C1E5-F0DE-4333-B98D-8F69E582FF5D}" type="presOf" srcId="{C591BD2D-FE32-4590-AEDF-272368A1FCFA}" destId="{5321D72A-D770-4DE7-9743-BF14E1DCEE51}" srcOrd="0" destOrd="0" presId="urn:microsoft.com/office/officeart/2005/8/layout/lProcess2"/>
    <dgm:cxn modelId="{5A62F96F-0F00-47AE-BDDB-FA0DCDE4A446}" type="presOf" srcId="{6979340D-FCA3-41FB-812D-D51F885AC920}" destId="{778DF7F8-924F-40FA-B1C9-E162F2EF7AC3}" srcOrd="0" destOrd="0" presId="urn:microsoft.com/office/officeart/2005/8/layout/lProcess2"/>
    <dgm:cxn modelId="{33A4ED87-9EC0-4C63-9D3A-59A862D5DD36}" srcId="{A075A740-B70A-4398-8C68-1030B3B3A47A}" destId="{BA942DDF-DF4B-4E74-BEEA-E9C02C9FB175}" srcOrd="1" destOrd="0" parTransId="{0357C288-2156-4B2D-979C-24698361FE1A}" sibTransId="{AEECE3F7-B244-432C-B3B2-0D3C65958DDC}"/>
    <dgm:cxn modelId="{FEF224B2-21D6-46BB-8054-B3FF5AD953BC}" type="presOf" srcId="{F92AA9DA-C1BE-4EFD-B143-6AC4BE361181}" destId="{3BEA27EA-D7A9-4769-A1C3-707B9DD51709}" srcOrd="0" destOrd="0" presId="urn:microsoft.com/office/officeart/2005/8/layout/lProcess2"/>
    <dgm:cxn modelId="{2D0B89CB-091A-4124-92E2-0FA8110AE6A3}" srcId="{6979340D-FCA3-41FB-812D-D51F885AC920}" destId="{68182FC9-5CB2-4EBA-8DB9-8854C2563A03}" srcOrd="0" destOrd="0" parTransId="{D37B8934-8530-4FE5-89EF-094C41D75269}" sibTransId="{F9D3CCB6-6628-4CA0-B0F1-D7C2C7770957}"/>
    <dgm:cxn modelId="{50E98138-3BA5-46A9-9F2E-EBBA78CD6A2B}" type="presOf" srcId="{CD6B84E3-F814-4F8B-8D68-F6A619C12025}" destId="{995C5A11-6C84-4867-862C-42D09BA06ADC}" srcOrd="0" destOrd="0" presId="urn:microsoft.com/office/officeart/2005/8/layout/lProcess2"/>
    <dgm:cxn modelId="{65945EAC-0B73-4331-860A-F24647408EC3}" srcId="{A075A740-B70A-4398-8C68-1030B3B3A47A}" destId="{25956A33-8AD7-4989-978C-5C3D20821718}" srcOrd="4" destOrd="0" parTransId="{0B21010C-7B31-4BD0-81AD-6B30654A3EA7}" sibTransId="{4BEF85E8-01C9-4B9F-81BD-AB3D348FD843}"/>
    <dgm:cxn modelId="{6B159263-8168-4B26-BA81-D891F34CD96B}" type="presOf" srcId="{298C9111-6E0C-425A-88C2-83F777E8BBD4}" destId="{75C8FF9F-1918-472B-B13A-E1AD62CDFCEF}" srcOrd="0" destOrd="0" presId="urn:microsoft.com/office/officeart/2005/8/layout/lProcess2"/>
    <dgm:cxn modelId="{4DF6404E-4CC5-4C58-99AF-E481B51A3D0C}" srcId="{960C71FD-8D71-4EFC-81B9-EF2A304F9322}" destId="{F4F15A53-2F4E-4E4E-BBB1-AD2B53DA6A19}" srcOrd="0" destOrd="0" parTransId="{796487B7-4D7B-4AF5-ACD1-45DC3EE8733B}" sibTransId="{6534B2AE-F38A-47DC-9090-608537F2532F}"/>
    <dgm:cxn modelId="{113D828F-BA0C-4589-9545-92FD7D9DDB0D}" type="presOf" srcId="{6979340D-FCA3-41FB-812D-D51F885AC920}" destId="{F1B0BF43-9F6D-49AE-BAD6-0BC612E14B61}" srcOrd="1" destOrd="0" presId="urn:microsoft.com/office/officeart/2005/8/layout/lProcess2"/>
    <dgm:cxn modelId="{F0B730AC-15B0-4257-B1D3-544D69D13BC0}" srcId="{F92AA9DA-C1BE-4EFD-B143-6AC4BE361181}" destId="{960C71FD-8D71-4EFC-81B9-EF2A304F9322}" srcOrd="2" destOrd="0" parTransId="{E708FFF2-5027-4901-AEDF-C647C44BD671}" sibTransId="{116A0CAF-8A08-4E71-94BD-9D2260A503D8}"/>
    <dgm:cxn modelId="{51F65749-6E23-40CC-A487-9956E1A57292}" type="presOf" srcId="{960C71FD-8D71-4EFC-81B9-EF2A304F9322}" destId="{16310924-8757-4E9E-A4F2-3FF161D8E4BA}" srcOrd="0" destOrd="0" presId="urn:microsoft.com/office/officeart/2005/8/layout/lProcess2"/>
    <dgm:cxn modelId="{9B5E07F8-9C72-4E16-BEC0-388620A9D659}" type="presOf" srcId="{A075A740-B70A-4398-8C68-1030B3B3A47A}" destId="{325CA00B-3D87-44DE-AB83-678A358146BB}" srcOrd="1" destOrd="0" presId="urn:microsoft.com/office/officeart/2005/8/layout/lProcess2"/>
    <dgm:cxn modelId="{FF86230D-D32C-427B-B3FE-B0C253E00558}" srcId="{960C71FD-8D71-4EFC-81B9-EF2A304F9322}" destId="{F92BE0B9-3321-4C93-849F-62723887371F}" srcOrd="1" destOrd="0" parTransId="{4F254423-D2EF-4B5C-AC16-73E74C70184F}" sibTransId="{D9356931-8210-4909-B954-538956DD54CB}"/>
    <dgm:cxn modelId="{F7F25116-D7AC-477A-BC91-0E1D061C08F1}" type="presOf" srcId="{46464393-9CA0-4BA1-80D6-212F5B009BEF}" destId="{FD7122BE-30B9-491E-BFF5-37FBA7B59898}" srcOrd="0" destOrd="0" presId="urn:microsoft.com/office/officeart/2005/8/layout/lProcess2"/>
    <dgm:cxn modelId="{0D805394-3118-4185-B399-2FB7D1EDD3B2}" srcId="{A075A740-B70A-4398-8C68-1030B3B3A47A}" destId="{46464393-9CA0-4BA1-80D6-212F5B009BEF}" srcOrd="0" destOrd="0" parTransId="{38CA26DB-BB3D-482E-965C-905F2B86E3A2}" sibTransId="{BD367779-00FF-4122-82A4-2D9A6CEC3762}"/>
    <dgm:cxn modelId="{9D7B5875-88C6-483D-8782-E2D54521F3F6}" type="presOf" srcId="{F92BE0B9-3321-4C93-849F-62723887371F}" destId="{61DD1E4C-2A46-4868-9423-BFF8240242EE}" srcOrd="0" destOrd="0" presId="urn:microsoft.com/office/officeart/2005/8/layout/lProcess2"/>
    <dgm:cxn modelId="{F3F889F6-A43B-480E-8695-3FBD80B28D81}" type="presOf" srcId="{F4F15A53-2F4E-4E4E-BBB1-AD2B53DA6A19}" destId="{176C90D0-F15D-4509-A933-5EBDFC99BB8E}" srcOrd="0" destOrd="0" presId="urn:microsoft.com/office/officeart/2005/8/layout/lProcess2"/>
    <dgm:cxn modelId="{52DC611F-F8B1-456F-992A-7A876D46B93E}" type="presOf" srcId="{A075A740-B70A-4398-8C68-1030B3B3A47A}" destId="{919967E0-6E3F-47F5-90E8-EDA3B43823A8}" srcOrd="0" destOrd="0" presId="urn:microsoft.com/office/officeart/2005/8/layout/lProcess2"/>
    <dgm:cxn modelId="{AFB5B59F-6FCC-4ADD-8E71-F3983CDD1704}" type="presOf" srcId="{960C71FD-8D71-4EFC-81B9-EF2A304F9322}" destId="{402BF055-5C19-4E25-A3F1-4B3AE9619BBA}" srcOrd="1" destOrd="0" presId="urn:microsoft.com/office/officeart/2005/8/layout/lProcess2"/>
    <dgm:cxn modelId="{908006C7-9633-4705-9417-C24C35B0466F}" type="presOf" srcId="{BA942DDF-DF4B-4E74-BEEA-E9C02C9FB175}" destId="{715479B7-569D-442C-8FDF-C8330BBEE007}" srcOrd="0" destOrd="0" presId="urn:microsoft.com/office/officeart/2005/8/layout/lProcess2"/>
    <dgm:cxn modelId="{90E7E01E-1211-4D84-8F16-79EB0CDD2628}" srcId="{A075A740-B70A-4398-8C68-1030B3B3A47A}" destId="{C591BD2D-FE32-4590-AEDF-272368A1FCFA}" srcOrd="5" destOrd="0" parTransId="{D957CA3D-92F4-4DC1-A07C-470EDB3C2D04}" sibTransId="{E1498DF4-10E1-403C-B17F-8033D4221F8F}"/>
    <dgm:cxn modelId="{316A405D-6B6C-4520-949D-8AD2513960BC}" srcId="{F92AA9DA-C1BE-4EFD-B143-6AC4BE361181}" destId="{6979340D-FCA3-41FB-812D-D51F885AC920}" srcOrd="1" destOrd="0" parTransId="{7CFC22D6-EF64-4D3B-A877-F3B17E7B6E92}" sibTransId="{0B67761C-4D48-4389-AEB8-33A74739E629}"/>
    <dgm:cxn modelId="{8AB6C305-2E25-4751-96C9-9268BD4638AD}" srcId="{A075A740-B70A-4398-8C68-1030B3B3A47A}" destId="{F9231F92-8696-4CFE-860F-D3F62F78F67F}" srcOrd="2" destOrd="0" parTransId="{19465164-80B1-4CF4-B6A2-22749B480969}" sibTransId="{4C52CEFB-AE9C-472E-BF41-B92E5188B5BF}"/>
    <dgm:cxn modelId="{C87F23C2-05EF-43A1-B8E3-8EEBF90294F4}" srcId="{6979340D-FCA3-41FB-812D-D51F885AC920}" destId="{CD6B84E3-F814-4F8B-8D68-F6A619C12025}" srcOrd="1" destOrd="0" parTransId="{449BF8E3-1FC1-4C1E-9E73-C98A926EAD9D}" sibTransId="{BECD0FD4-CB97-4064-8EC1-1DA2D03B4DCB}"/>
    <dgm:cxn modelId="{299658FE-EBF8-4A32-9B2B-D18020AD4CE5}" srcId="{A075A740-B70A-4398-8C68-1030B3B3A47A}" destId="{298C9111-6E0C-425A-88C2-83F777E8BBD4}" srcOrd="3" destOrd="0" parTransId="{4A2EE7EF-B5B4-480D-B4E4-B39D1415194A}" sibTransId="{4F1698D4-00E9-494D-B694-3DE298E3308B}"/>
    <dgm:cxn modelId="{67496370-61AE-4D71-B0F6-AF90EF34BE8E}" type="presOf" srcId="{25956A33-8AD7-4989-978C-5C3D20821718}" destId="{F2F55AD2-E5CF-4255-905A-689D0BD7E018}" srcOrd="0" destOrd="0" presId="urn:microsoft.com/office/officeart/2005/8/layout/lProcess2"/>
    <dgm:cxn modelId="{994C2EC0-3F6A-496D-8AE2-365385AF5745}" type="presOf" srcId="{F9231F92-8696-4CFE-860F-D3F62F78F67F}" destId="{1CE71E35-7075-4BAF-B1C5-47AE61C9D430}" srcOrd="0" destOrd="0" presId="urn:microsoft.com/office/officeart/2005/8/layout/lProcess2"/>
    <dgm:cxn modelId="{2DA22EED-A320-4E8C-BBF5-B8287E13C06B}" type="presOf" srcId="{68182FC9-5CB2-4EBA-8DB9-8854C2563A03}" destId="{A398B8D5-D484-40C6-B462-29C120883A35}" srcOrd="0" destOrd="0" presId="urn:microsoft.com/office/officeart/2005/8/layout/lProcess2"/>
    <dgm:cxn modelId="{412033BA-932D-4A2C-A9CF-A908F2B45826}" srcId="{F92AA9DA-C1BE-4EFD-B143-6AC4BE361181}" destId="{A075A740-B70A-4398-8C68-1030B3B3A47A}" srcOrd="0" destOrd="0" parTransId="{AC04FCEF-2559-46EC-BD6C-742C0C7523B5}" sibTransId="{6402900B-1C07-450F-BAF6-2F720E84E509}"/>
    <dgm:cxn modelId="{24457969-9A4A-4B1F-B906-277E1878FA2D}" type="presParOf" srcId="{3BEA27EA-D7A9-4769-A1C3-707B9DD51709}" destId="{A1704BE5-AEE1-4148-B709-1203A7F67A97}" srcOrd="0" destOrd="0" presId="urn:microsoft.com/office/officeart/2005/8/layout/lProcess2"/>
    <dgm:cxn modelId="{56B650E7-2AF5-4161-9B00-7492A0F64B0F}" type="presParOf" srcId="{A1704BE5-AEE1-4148-B709-1203A7F67A97}" destId="{919967E0-6E3F-47F5-90E8-EDA3B43823A8}" srcOrd="0" destOrd="0" presId="urn:microsoft.com/office/officeart/2005/8/layout/lProcess2"/>
    <dgm:cxn modelId="{67A0A986-7B8D-4A2C-B111-ADC1BA5866D9}" type="presParOf" srcId="{A1704BE5-AEE1-4148-B709-1203A7F67A97}" destId="{325CA00B-3D87-44DE-AB83-678A358146BB}" srcOrd="1" destOrd="0" presId="urn:microsoft.com/office/officeart/2005/8/layout/lProcess2"/>
    <dgm:cxn modelId="{470ED91E-B762-44E3-9AB3-EB6DEAFE355F}" type="presParOf" srcId="{A1704BE5-AEE1-4148-B709-1203A7F67A97}" destId="{28B1A904-B4EE-4C22-A006-8D76A43B0C0A}" srcOrd="2" destOrd="0" presId="urn:microsoft.com/office/officeart/2005/8/layout/lProcess2"/>
    <dgm:cxn modelId="{8345A18E-0BA1-48BB-92D7-6ED276A3F444}" type="presParOf" srcId="{28B1A904-B4EE-4C22-A006-8D76A43B0C0A}" destId="{DEB029D7-3AA3-42C4-9CA6-3FD346E14FEB}" srcOrd="0" destOrd="0" presId="urn:microsoft.com/office/officeart/2005/8/layout/lProcess2"/>
    <dgm:cxn modelId="{E8723CF0-3E6D-437A-A841-49C959456499}" type="presParOf" srcId="{DEB029D7-3AA3-42C4-9CA6-3FD346E14FEB}" destId="{FD7122BE-30B9-491E-BFF5-37FBA7B59898}" srcOrd="0" destOrd="0" presId="urn:microsoft.com/office/officeart/2005/8/layout/lProcess2"/>
    <dgm:cxn modelId="{9A324F87-A808-4320-845A-35D5BC1AE108}" type="presParOf" srcId="{DEB029D7-3AA3-42C4-9CA6-3FD346E14FEB}" destId="{2AB17189-DC2B-41DE-8513-6AAF357C94E4}" srcOrd="1" destOrd="0" presId="urn:microsoft.com/office/officeart/2005/8/layout/lProcess2"/>
    <dgm:cxn modelId="{5CE7764A-EF2E-4588-A778-B08CEA3D5FF4}" type="presParOf" srcId="{DEB029D7-3AA3-42C4-9CA6-3FD346E14FEB}" destId="{715479B7-569D-442C-8FDF-C8330BBEE007}" srcOrd="2" destOrd="0" presId="urn:microsoft.com/office/officeart/2005/8/layout/lProcess2"/>
    <dgm:cxn modelId="{A2F41C2E-477B-4C54-B02C-28404AB03645}" type="presParOf" srcId="{DEB029D7-3AA3-42C4-9CA6-3FD346E14FEB}" destId="{5EC73C49-7FC2-40DF-B9E4-765A5D387710}" srcOrd="3" destOrd="0" presId="urn:microsoft.com/office/officeart/2005/8/layout/lProcess2"/>
    <dgm:cxn modelId="{2AA04FAA-559E-41EB-896D-7C626122A3D2}" type="presParOf" srcId="{DEB029D7-3AA3-42C4-9CA6-3FD346E14FEB}" destId="{1CE71E35-7075-4BAF-B1C5-47AE61C9D430}" srcOrd="4" destOrd="0" presId="urn:microsoft.com/office/officeart/2005/8/layout/lProcess2"/>
    <dgm:cxn modelId="{405A3F8E-B07B-49FB-A33F-D056CA9993F0}" type="presParOf" srcId="{DEB029D7-3AA3-42C4-9CA6-3FD346E14FEB}" destId="{990C99A9-8ED0-4C29-A29E-E7223255752E}" srcOrd="5" destOrd="0" presId="urn:microsoft.com/office/officeart/2005/8/layout/lProcess2"/>
    <dgm:cxn modelId="{875EE27F-7161-4F69-BEA4-99855EEFB4AE}" type="presParOf" srcId="{DEB029D7-3AA3-42C4-9CA6-3FD346E14FEB}" destId="{75C8FF9F-1918-472B-B13A-E1AD62CDFCEF}" srcOrd="6" destOrd="0" presId="urn:microsoft.com/office/officeart/2005/8/layout/lProcess2"/>
    <dgm:cxn modelId="{7C71F6E3-A0D0-4A1D-A424-F05A073B1E49}" type="presParOf" srcId="{DEB029D7-3AA3-42C4-9CA6-3FD346E14FEB}" destId="{BBDE6A01-3878-4610-82FC-864EC9EF49B6}" srcOrd="7" destOrd="0" presId="urn:microsoft.com/office/officeart/2005/8/layout/lProcess2"/>
    <dgm:cxn modelId="{C998CB33-1B39-48F6-AA49-185687250425}" type="presParOf" srcId="{DEB029D7-3AA3-42C4-9CA6-3FD346E14FEB}" destId="{F2F55AD2-E5CF-4255-905A-689D0BD7E018}" srcOrd="8" destOrd="0" presId="urn:microsoft.com/office/officeart/2005/8/layout/lProcess2"/>
    <dgm:cxn modelId="{99E9BF32-F205-4B9F-8ADF-48308BA06D87}" type="presParOf" srcId="{DEB029D7-3AA3-42C4-9CA6-3FD346E14FEB}" destId="{0199DD0A-1B9A-4C65-8395-8AADAF1F8E52}" srcOrd="9" destOrd="0" presId="urn:microsoft.com/office/officeart/2005/8/layout/lProcess2"/>
    <dgm:cxn modelId="{5F7A1754-0651-48FC-97F4-64AA505988D3}" type="presParOf" srcId="{DEB029D7-3AA3-42C4-9CA6-3FD346E14FEB}" destId="{5321D72A-D770-4DE7-9743-BF14E1DCEE51}" srcOrd="10" destOrd="0" presId="urn:microsoft.com/office/officeart/2005/8/layout/lProcess2"/>
    <dgm:cxn modelId="{6597069D-FB98-4925-ADC7-28B8A2C62DBB}" type="presParOf" srcId="{3BEA27EA-D7A9-4769-A1C3-707B9DD51709}" destId="{D204BCEF-3506-443E-B072-52A34F77C693}" srcOrd="1" destOrd="0" presId="urn:microsoft.com/office/officeart/2005/8/layout/lProcess2"/>
    <dgm:cxn modelId="{ACBB0DD1-EB0C-4905-95EF-9D8CEBE5519E}" type="presParOf" srcId="{3BEA27EA-D7A9-4769-A1C3-707B9DD51709}" destId="{5DE2B6FB-32F1-40A5-8E65-73B80C9DA690}" srcOrd="2" destOrd="0" presId="urn:microsoft.com/office/officeart/2005/8/layout/lProcess2"/>
    <dgm:cxn modelId="{52BFA55A-B56D-456B-B8A6-A917D0E6179B}" type="presParOf" srcId="{5DE2B6FB-32F1-40A5-8E65-73B80C9DA690}" destId="{778DF7F8-924F-40FA-B1C9-E162F2EF7AC3}" srcOrd="0" destOrd="0" presId="urn:microsoft.com/office/officeart/2005/8/layout/lProcess2"/>
    <dgm:cxn modelId="{59D0A97B-46EB-48B7-B520-838938958CD0}" type="presParOf" srcId="{5DE2B6FB-32F1-40A5-8E65-73B80C9DA690}" destId="{F1B0BF43-9F6D-49AE-BAD6-0BC612E14B61}" srcOrd="1" destOrd="0" presId="urn:microsoft.com/office/officeart/2005/8/layout/lProcess2"/>
    <dgm:cxn modelId="{569DCE82-76A4-4E45-956F-1AFE3D1D46F8}" type="presParOf" srcId="{5DE2B6FB-32F1-40A5-8E65-73B80C9DA690}" destId="{F9A04238-E149-4EE6-90C7-8C006D9EB24E}" srcOrd="2" destOrd="0" presId="urn:microsoft.com/office/officeart/2005/8/layout/lProcess2"/>
    <dgm:cxn modelId="{F48D01EB-7AF2-4A3D-B28C-318C4AD64B91}" type="presParOf" srcId="{F9A04238-E149-4EE6-90C7-8C006D9EB24E}" destId="{E38AF3E7-DF97-4DA8-9219-C16404DE2926}" srcOrd="0" destOrd="0" presId="urn:microsoft.com/office/officeart/2005/8/layout/lProcess2"/>
    <dgm:cxn modelId="{5C1B4DEF-529F-4A78-A37C-99656940B9EC}" type="presParOf" srcId="{E38AF3E7-DF97-4DA8-9219-C16404DE2926}" destId="{A398B8D5-D484-40C6-B462-29C120883A35}" srcOrd="0" destOrd="0" presId="urn:microsoft.com/office/officeart/2005/8/layout/lProcess2"/>
    <dgm:cxn modelId="{96A167CA-6D65-48E0-85C4-2671A09EAA6A}" type="presParOf" srcId="{E38AF3E7-DF97-4DA8-9219-C16404DE2926}" destId="{B7E35EF6-3FC5-4BF9-9F30-3615C203399B}" srcOrd="1" destOrd="0" presId="urn:microsoft.com/office/officeart/2005/8/layout/lProcess2"/>
    <dgm:cxn modelId="{46E7D1C7-1690-434D-80FF-6111B1640CFA}" type="presParOf" srcId="{E38AF3E7-DF97-4DA8-9219-C16404DE2926}" destId="{995C5A11-6C84-4867-862C-42D09BA06ADC}" srcOrd="2" destOrd="0" presId="urn:microsoft.com/office/officeart/2005/8/layout/lProcess2"/>
    <dgm:cxn modelId="{976BE050-C1CF-470F-AF31-8DDAE09BDD0C}" type="presParOf" srcId="{3BEA27EA-D7A9-4769-A1C3-707B9DD51709}" destId="{4EEB9C8A-2EC5-4C84-8E67-542BBD182559}" srcOrd="3" destOrd="0" presId="urn:microsoft.com/office/officeart/2005/8/layout/lProcess2"/>
    <dgm:cxn modelId="{41CD7B70-51E0-46C5-B667-A1B8D679E9CF}" type="presParOf" srcId="{3BEA27EA-D7A9-4769-A1C3-707B9DD51709}" destId="{9151E7D6-6E8A-4637-95EA-6D59BE9A4ABA}" srcOrd="4" destOrd="0" presId="urn:microsoft.com/office/officeart/2005/8/layout/lProcess2"/>
    <dgm:cxn modelId="{23E4DCC9-2674-401E-B81A-99B8D3706B89}" type="presParOf" srcId="{9151E7D6-6E8A-4637-95EA-6D59BE9A4ABA}" destId="{16310924-8757-4E9E-A4F2-3FF161D8E4BA}" srcOrd="0" destOrd="0" presId="urn:microsoft.com/office/officeart/2005/8/layout/lProcess2"/>
    <dgm:cxn modelId="{4FAACE24-A4C6-45F3-98CA-12A9685C2090}" type="presParOf" srcId="{9151E7D6-6E8A-4637-95EA-6D59BE9A4ABA}" destId="{402BF055-5C19-4E25-A3F1-4B3AE9619BBA}" srcOrd="1" destOrd="0" presId="urn:microsoft.com/office/officeart/2005/8/layout/lProcess2"/>
    <dgm:cxn modelId="{C1F5808F-72B7-4826-8273-22D77146B8A8}" type="presParOf" srcId="{9151E7D6-6E8A-4637-95EA-6D59BE9A4ABA}" destId="{11FC7461-2A97-4636-BCAF-C7093D0993CA}" srcOrd="2" destOrd="0" presId="urn:microsoft.com/office/officeart/2005/8/layout/lProcess2"/>
    <dgm:cxn modelId="{FEAD20ED-C921-4C37-9D5C-0DC1BC64E191}" type="presParOf" srcId="{11FC7461-2A97-4636-BCAF-C7093D0993CA}" destId="{08BB8937-E167-48DA-A2FD-FD44B3074EE7}" srcOrd="0" destOrd="0" presId="urn:microsoft.com/office/officeart/2005/8/layout/lProcess2"/>
    <dgm:cxn modelId="{459CFD3A-C0C6-4851-805E-88E07D668791}" type="presParOf" srcId="{08BB8937-E167-48DA-A2FD-FD44B3074EE7}" destId="{176C90D0-F15D-4509-A933-5EBDFC99BB8E}" srcOrd="0" destOrd="0" presId="urn:microsoft.com/office/officeart/2005/8/layout/lProcess2"/>
    <dgm:cxn modelId="{0160645D-7DAE-4AE3-9104-7292DC7EF21C}" type="presParOf" srcId="{08BB8937-E167-48DA-A2FD-FD44B3074EE7}" destId="{C4A1FA08-5FC5-40D1-8841-0FC7F3DFE775}" srcOrd="1" destOrd="0" presId="urn:microsoft.com/office/officeart/2005/8/layout/lProcess2"/>
    <dgm:cxn modelId="{CE6A6DA9-3FA3-4782-9DC8-D515B4CCBC36}" type="presParOf" srcId="{08BB8937-E167-48DA-A2FD-FD44B3074EE7}" destId="{61DD1E4C-2A46-4868-9423-BFF8240242E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7EF2D1-F38A-4EA9-9A22-E9DB6B6B40D2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</dgm:pt>
    <dgm:pt modelId="{C5F2F5C8-3C50-4BD0-B664-A9C4B9833E4D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Formalisation of a feedback mechanisms</a:t>
          </a:r>
          <a:endParaRPr lang="en-GB" dirty="0">
            <a:latin typeface="Arial Black" panose="020B0A04020102020204" pitchFamily="34" charset="0"/>
          </a:endParaRPr>
        </a:p>
      </dgm:t>
    </dgm:pt>
    <dgm:pt modelId="{27AC5C19-264E-4FF3-928B-7CFAA18C93B4}" type="parTrans" cxnId="{E0807EA3-A904-49C1-9269-9A251813B3EC}">
      <dgm:prSet/>
      <dgm:spPr/>
      <dgm:t>
        <a:bodyPr/>
        <a:lstStyle/>
        <a:p>
          <a:endParaRPr lang="en-GB"/>
        </a:p>
      </dgm:t>
    </dgm:pt>
    <dgm:pt modelId="{78660387-72AB-4D5B-B64D-D9EE8D999155}" type="sibTrans" cxnId="{E0807EA3-A904-49C1-9269-9A251813B3EC}">
      <dgm:prSet/>
      <dgm:spPr/>
      <dgm:t>
        <a:bodyPr/>
        <a:lstStyle/>
        <a:p>
          <a:endParaRPr lang="en-GB"/>
        </a:p>
      </dgm:t>
    </dgm:pt>
    <dgm:pt modelId="{E50BBD1A-9D28-467A-BBE9-01B207018624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Capacity to manage and monitor feedbacks and actions</a:t>
          </a:r>
          <a:endParaRPr lang="en-GB" dirty="0"/>
        </a:p>
      </dgm:t>
    </dgm:pt>
    <dgm:pt modelId="{C4F6F0DB-59E2-47D1-A38D-29EAC5D402E1}" type="parTrans" cxnId="{B807F7C3-497F-43E0-B267-B262B7C5DD0E}">
      <dgm:prSet/>
      <dgm:spPr/>
      <dgm:t>
        <a:bodyPr/>
        <a:lstStyle/>
        <a:p>
          <a:endParaRPr lang="en-GB"/>
        </a:p>
      </dgm:t>
    </dgm:pt>
    <dgm:pt modelId="{522970E0-855F-46E9-90C5-18B3D3B79281}" type="sibTrans" cxnId="{B807F7C3-497F-43E0-B267-B262B7C5DD0E}">
      <dgm:prSet/>
      <dgm:spPr/>
      <dgm:t>
        <a:bodyPr/>
        <a:lstStyle/>
        <a:p>
          <a:endParaRPr lang="en-GB"/>
        </a:p>
      </dgm:t>
    </dgm:pt>
    <dgm:pt modelId="{A31397F2-8BAB-48E5-9554-969ECCE56F15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Participation of different constituency “souls”</a:t>
          </a:r>
          <a:endParaRPr lang="en-GB" dirty="0"/>
        </a:p>
      </dgm:t>
    </dgm:pt>
    <dgm:pt modelId="{AB8581F7-03CD-46F8-971A-D9B4D01FB19D}" type="parTrans" cxnId="{E1D74457-0794-436F-B8B8-B17198F5420E}">
      <dgm:prSet/>
      <dgm:spPr/>
      <dgm:t>
        <a:bodyPr/>
        <a:lstStyle/>
        <a:p>
          <a:endParaRPr lang="en-GB"/>
        </a:p>
      </dgm:t>
    </dgm:pt>
    <dgm:pt modelId="{E16ABEF9-D1D7-43CD-BBA1-AF9FCD493BFA}" type="sibTrans" cxnId="{E1D74457-0794-436F-B8B8-B17198F5420E}">
      <dgm:prSet/>
      <dgm:spPr/>
      <dgm:t>
        <a:bodyPr/>
        <a:lstStyle/>
        <a:p>
          <a:endParaRPr lang="en-GB"/>
        </a:p>
      </dgm:t>
    </dgm:pt>
    <dgm:pt modelId="{90A07C5E-767D-4121-BC8B-74B7E00BAF4F}">
      <dgm:prSet phldrT="[Text]"/>
      <dgm:spPr/>
      <dgm:t>
        <a:bodyPr/>
        <a:lstStyle/>
        <a:p>
          <a:r>
            <a:rPr lang="en-GB" dirty="0" smtClean="0">
              <a:latin typeface="Arial Black" panose="020B0A04020102020204" pitchFamily="34" charset="0"/>
            </a:rPr>
            <a:t>Widen the scope of the reflection</a:t>
          </a:r>
          <a:endParaRPr lang="en-GB" dirty="0">
            <a:latin typeface="Arial Black" panose="020B0A04020102020204" pitchFamily="34" charset="0"/>
          </a:endParaRPr>
        </a:p>
      </dgm:t>
    </dgm:pt>
    <dgm:pt modelId="{F4E64675-D76F-45EA-ABF7-89603B65E8BB}" type="parTrans" cxnId="{56957B1E-FF89-452E-807C-278DFC400654}">
      <dgm:prSet/>
      <dgm:spPr/>
      <dgm:t>
        <a:bodyPr/>
        <a:lstStyle/>
        <a:p>
          <a:endParaRPr lang="en-GB"/>
        </a:p>
      </dgm:t>
    </dgm:pt>
    <dgm:pt modelId="{2E6A538A-62D8-4443-94D0-3B49E6A771DF}" type="sibTrans" cxnId="{56957B1E-FF89-452E-807C-278DFC400654}">
      <dgm:prSet/>
      <dgm:spPr/>
      <dgm:t>
        <a:bodyPr/>
        <a:lstStyle/>
        <a:p>
          <a:endParaRPr lang="en-GB"/>
        </a:p>
      </dgm:t>
    </dgm:pt>
    <dgm:pt modelId="{CD92331F-A05B-48DE-888C-A5CD59012A98}" type="pres">
      <dgm:prSet presAssocID="{BE7EF2D1-F38A-4EA9-9A22-E9DB6B6B40D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54B07BA2-080E-472F-8FEA-37B4F0687CD5}" type="pres">
      <dgm:prSet presAssocID="{BE7EF2D1-F38A-4EA9-9A22-E9DB6B6B40D2}" presName="children" presStyleCnt="0"/>
      <dgm:spPr/>
    </dgm:pt>
    <dgm:pt modelId="{DCEB4854-DC6C-4A5B-BFDB-9759BBCFD1CC}" type="pres">
      <dgm:prSet presAssocID="{BE7EF2D1-F38A-4EA9-9A22-E9DB6B6B40D2}" presName="childPlaceholder" presStyleCnt="0"/>
      <dgm:spPr/>
    </dgm:pt>
    <dgm:pt modelId="{ED15C603-D544-485E-ABC1-C5F8C6DD5451}" type="pres">
      <dgm:prSet presAssocID="{BE7EF2D1-F38A-4EA9-9A22-E9DB6B6B40D2}" presName="circle" presStyleCnt="0"/>
      <dgm:spPr/>
    </dgm:pt>
    <dgm:pt modelId="{0E87DDA7-F8E3-41D3-B55F-F5257970F0B0}" type="pres">
      <dgm:prSet presAssocID="{BE7EF2D1-F38A-4EA9-9A22-E9DB6B6B40D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9A76BD-2B97-495A-A6E6-6BF95C4A8B69}" type="pres">
      <dgm:prSet presAssocID="{BE7EF2D1-F38A-4EA9-9A22-E9DB6B6B40D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981B91-99DA-4EF8-9FA5-EDA8902489C1}" type="pres">
      <dgm:prSet presAssocID="{BE7EF2D1-F38A-4EA9-9A22-E9DB6B6B40D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076543-7F19-4FA0-BECD-D710E85079C2}" type="pres">
      <dgm:prSet presAssocID="{BE7EF2D1-F38A-4EA9-9A22-E9DB6B6B40D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90F3E7-A189-4FA1-AF4F-6EBE5E77B7EE}" type="pres">
      <dgm:prSet presAssocID="{BE7EF2D1-F38A-4EA9-9A22-E9DB6B6B40D2}" presName="quadrantPlaceholder" presStyleCnt="0"/>
      <dgm:spPr/>
    </dgm:pt>
    <dgm:pt modelId="{2281D51D-F530-47D8-A21C-1E872EDDB62F}" type="pres">
      <dgm:prSet presAssocID="{BE7EF2D1-F38A-4EA9-9A22-E9DB6B6B40D2}" presName="center1" presStyleLbl="fgShp" presStyleIdx="0" presStyleCnt="2"/>
      <dgm:spPr/>
    </dgm:pt>
    <dgm:pt modelId="{1C34F332-827F-439F-BD2A-845707E0DEE8}" type="pres">
      <dgm:prSet presAssocID="{BE7EF2D1-F38A-4EA9-9A22-E9DB6B6B40D2}" presName="center2" presStyleLbl="fgShp" presStyleIdx="1" presStyleCnt="2"/>
      <dgm:spPr/>
    </dgm:pt>
  </dgm:ptLst>
  <dgm:cxnLst>
    <dgm:cxn modelId="{E1D74457-0794-436F-B8B8-B17198F5420E}" srcId="{BE7EF2D1-F38A-4EA9-9A22-E9DB6B6B40D2}" destId="{A31397F2-8BAB-48E5-9554-969ECCE56F15}" srcOrd="2" destOrd="0" parTransId="{AB8581F7-03CD-46F8-971A-D9B4D01FB19D}" sibTransId="{E16ABEF9-D1D7-43CD-BBA1-AF9FCD493BFA}"/>
    <dgm:cxn modelId="{44654670-C78B-43D6-9B63-FE5D79DBF94E}" type="presOf" srcId="{E50BBD1A-9D28-467A-BBE9-01B207018624}" destId="{F79A76BD-2B97-495A-A6E6-6BF95C4A8B69}" srcOrd="0" destOrd="0" presId="urn:microsoft.com/office/officeart/2005/8/layout/cycle4"/>
    <dgm:cxn modelId="{E0807EA3-A904-49C1-9269-9A251813B3EC}" srcId="{BE7EF2D1-F38A-4EA9-9A22-E9DB6B6B40D2}" destId="{C5F2F5C8-3C50-4BD0-B664-A9C4B9833E4D}" srcOrd="0" destOrd="0" parTransId="{27AC5C19-264E-4FF3-928B-7CFAA18C93B4}" sibTransId="{78660387-72AB-4D5B-B64D-D9EE8D999155}"/>
    <dgm:cxn modelId="{F5E97FB5-90E9-4AD7-A8C1-86BED71F38F4}" type="presOf" srcId="{90A07C5E-767D-4121-BC8B-74B7E00BAF4F}" destId="{BD076543-7F19-4FA0-BECD-D710E85079C2}" srcOrd="0" destOrd="0" presId="urn:microsoft.com/office/officeart/2005/8/layout/cycle4"/>
    <dgm:cxn modelId="{B807F7C3-497F-43E0-B267-B262B7C5DD0E}" srcId="{BE7EF2D1-F38A-4EA9-9A22-E9DB6B6B40D2}" destId="{E50BBD1A-9D28-467A-BBE9-01B207018624}" srcOrd="1" destOrd="0" parTransId="{C4F6F0DB-59E2-47D1-A38D-29EAC5D402E1}" sibTransId="{522970E0-855F-46E9-90C5-18B3D3B79281}"/>
    <dgm:cxn modelId="{536077F5-39B2-49C1-9E1A-658D4AD885D6}" type="presOf" srcId="{C5F2F5C8-3C50-4BD0-B664-A9C4B9833E4D}" destId="{0E87DDA7-F8E3-41D3-B55F-F5257970F0B0}" srcOrd="0" destOrd="0" presId="urn:microsoft.com/office/officeart/2005/8/layout/cycle4"/>
    <dgm:cxn modelId="{3DE6A464-B606-4713-8C35-726A7E616C61}" type="presOf" srcId="{BE7EF2D1-F38A-4EA9-9A22-E9DB6B6B40D2}" destId="{CD92331F-A05B-48DE-888C-A5CD59012A98}" srcOrd="0" destOrd="0" presId="urn:microsoft.com/office/officeart/2005/8/layout/cycle4"/>
    <dgm:cxn modelId="{56957B1E-FF89-452E-807C-278DFC400654}" srcId="{BE7EF2D1-F38A-4EA9-9A22-E9DB6B6B40D2}" destId="{90A07C5E-767D-4121-BC8B-74B7E00BAF4F}" srcOrd="3" destOrd="0" parTransId="{F4E64675-D76F-45EA-ABF7-89603B65E8BB}" sibTransId="{2E6A538A-62D8-4443-94D0-3B49E6A771DF}"/>
    <dgm:cxn modelId="{68995BB9-1A10-4752-B498-4BE5603458E0}" type="presOf" srcId="{A31397F2-8BAB-48E5-9554-969ECCE56F15}" destId="{34981B91-99DA-4EF8-9FA5-EDA8902489C1}" srcOrd="0" destOrd="0" presId="urn:microsoft.com/office/officeart/2005/8/layout/cycle4"/>
    <dgm:cxn modelId="{A3A2ABE5-1716-487E-A6C0-58B8C81AED7F}" type="presParOf" srcId="{CD92331F-A05B-48DE-888C-A5CD59012A98}" destId="{54B07BA2-080E-472F-8FEA-37B4F0687CD5}" srcOrd="0" destOrd="0" presId="urn:microsoft.com/office/officeart/2005/8/layout/cycle4"/>
    <dgm:cxn modelId="{C11CB2F2-1877-464E-A58B-0DE245C417D0}" type="presParOf" srcId="{54B07BA2-080E-472F-8FEA-37B4F0687CD5}" destId="{DCEB4854-DC6C-4A5B-BFDB-9759BBCFD1CC}" srcOrd="0" destOrd="0" presId="urn:microsoft.com/office/officeart/2005/8/layout/cycle4"/>
    <dgm:cxn modelId="{418DEB8E-36B0-4F8E-8A32-2112317C07E6}" type="presParOf" srcId="{CD92331F-A05B-48DE-888C-A5CD59012A98}" destId="{ED15C603-D544-485E-ABC1-C5F8C6DD5451}" srcOrd="1" destOrd="0" presId="urn:microsoft.com/office/officeart/2005/8/layout/cycle4"/>
    <dgm:cxn modelId="{2D04DC24-49F8-4E39-8B5F-2D5D1DEDBB3D}" type="presParOf" srcId="{ED15C603-D544-485E-ABC1-C5F8C6DD5451}" destId="{0E87DDA7-F8E3-41D3-B55F-F5257970F0B0}" srcOrd="0" destOrd="0" presId="urn:microsoft.com/office/officeart/2005/8/layout/cycle4"/>
    <dgm:cxn modelId="{B0EC14FB-3215-4D19-969F-4FA98F057BF7}" type="presParOf" srcId="{ED15C603-D544-485E-ABC1-C5F8C6DD5451}" destId="{F79A76BD-2B97-495A-A6E6-6BF95C4A8B69}" srcOrd="1" destOrd="0" presId="urn:microsoft.com/office/officeart/2005/8/layout/cycle4"/>
    <dgm:cxn modelId="{474DB02E-71D9-488F-85A5-FC7AACFF6169}" type="presParOf" srcId="{ED15C603-D544-485E-ABC1-C5F8C6DD5451}" destId="{34981B91-99DA-4EF8-9FA5-EDA8902489C1}" srcOrd="2" destOrd="0" presId="urn:microsoft.com/office/officeart/2005/8/layout/cycle4"/>
    <dgm:cxn modelId="{DEC9F96C-7850-4E34-8E29-7D8A97D8FD4C}" type="presParOf" srcId="{ED15C603-D544-485E-ABC1-C5F8C6DD5451}" destId="{BD076543-7F19-4FA0-BECD-D710E85079C2}" srcOrd="3" destOrd="0" presId="urn:microsoft.com/office/officeart/2005/8/layout/cycle4"/>
    <dgm:cxn modelId="{7A1A652E-D838-4B9C-B0A8-00B449491422}" type="presParOf" srcId="{ED15C603-D544-485E-ABC1-C5F8C6DD5451}" destId="{8D90F3E7-A189-4FA1-AF4F-6EBE5E77B7EE}" srcOrd="4" destOrd="0" presId="urn:microsoft.com/office/officeart/2005/8/layout/cycle4"/>
    <dgm:cxn modelId="{9DCC24D6-3CA5-46EC-8693-4EA45EC65E46}" type="presParOf" srcId="{CD92331F-A05B-48DE-888C-A5CD59012A98}" destId="{2281D51D-F530-47D8-A21C-1E872EDDB62F}" srcOrd="2" destOrd="0" presId="urn:microsoft.com/office/officeart/2005/8/layout/cycle4"/>
    <dgm:cxn modelId="{4206CD22-8F7D-44E8-B0ED-7A39A0813CA5}" type="presParOf" srcId="{CD92331F-A05B-48DE-888C-A5CD59012A98}" destId="{1C34F332-827F-439F-BD2A-845707E0DEE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56361-FB72-4F13-A9A7-75BFA5235286}">
      <dsp:nvSpPr>
        <dsp:cNvPr id="0" name=""/>
        <dsp:cNvSpPr/>
      </dsp:nvSpPr>
      <dsp:spPr>
        <a:xfrm>
          <a:off x="9602389" y="2398022"/>
          <a:ext cx="264565" cy="2645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47B9-2423-4363-8E9C-E4F45746B8F0}">
      <dsp:nvSpPr>
        <dsp:cNvPr id="0" name=""/>
        <dsp:cNvSpPr/>
      </dsp:nvSpPr>
      <dsp:spPr>
        <a:xfrm>
          <a:off x="9117506" y="2398022"/>
          <a:ext cx="264565" cy="264561"/>
        </a:xfrm>
        <a:prstGeom prst="ellipse">
          <a:avLst/>
        </a:prstGeom>
        <a:solidFill>
          <a:schemeClr val="accent4">
            <a:hueOff val="315021"/>
            <a:satOff val="-1454"/>
            <a:lumOff val="53"/>
            <a:alphaOff val="0"/>
          </a:schemeClr>
        </a:solidFill>
        <a:ln w="12700" cap="flat" cmpd="sng" algn="ctr">
          <a:solidFill>
            <a:schemeClr val="accent4">
              <a:hueOff val="315021"/>
              <a:satOff val="-1454"/>
              <a:lumOff val="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0C2E5-A49F-4279-A185-C3F61429FED6}">
      <dsp:nvSpPr>
        <dsp:cNvPr id="0" name=""/>
        <dsp:cNvSpPr/>
      </dsp:nvSpPr>
      <dsp:spPr>
        <a:xfrm>
          <a:off x="8632623" y="2398022"/>
          <a:ext cx="264565" cy="264561"/>
        </a:xfrm>
        <a:prstGeom prst="ellipse">
          <a:avLst/>
        </a:prstGeom>
        <a:solidFill>
          <a:schemeClr val="accent4">
            <a:hueOff val="630042"/>
            <a:satOff val="-2907"/>
            <a:lumOff val="107"/>
            <a:alphaOff val="0"/>
          </a:schemeClr>
        </a:solidFill>
        <a:ln w="12700" cap="flat" cmpd="sng" algn="ctr">
          <a:solidFill>
            <a:schemeClr val="accent4">
              <a:hueOff val="630042"/>
              <a:satOff val="-2907"/>
              <a:lumOff val="1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7ADFB-BED7-4A1F-926B-5A2B5C4E170A}">
      <dsp:nvSpPr>
        <dsp:cNvPr id="0" name=""/>
        <dsp:cNvSpPr/>
      </dsp:nvSpPr>
      <dsp:spPr>
        <a:xfrm>
          <a:off x="8148661" y="2398022"/>
          <a:ext cx="264565" cy="264561"/>
        </a:xfrm>
        <a:prstGeom prst="ellipse">
          <a:avLst/>
        </a:prstGeom>
        <a:solidFill>
          <a:schemeClr val="accent4">
            <a:hueOff val="945063"/>
            <a:satOff val="-4361"/>
            <a:lumOff val="160"/>
            <a:alphaOff val="0"/>
          </a:schemeClr>
        </a:solidFill>
        <a:ln w="12700" cap="flat" cmpd="sng" algn="ctr">
          <a:solidFill>
            <a:schemeClr val="accent4">
              <a:hueOff val="945063"/>
              <a:satOff val="-4361"/>
              <a:lumOff val="1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33A42-13F4-4D73-B969-A852072BA816}">
      <dsp:nvSpPr>
        <dsp:cNvPr id="0" name=""/>
        <dsp:cNvSpPr/>
      </dsp:nvSpPr>
      <dsp:spPr>
        <a:xfrm>
          <a:off x="7663778" y="2398022"/>
          <a:ext cx="264565" cy="264561"/>
        </a:xfrm>
        <a:prstGeom prst="ellipse">
          <a:avLst/>
        </a:prstGeom>
        <a:solidFill>
          <a:schemeClr val="accent4">
            <a:hueOff val="1260084"/>
            <a:satOff val="-5814"/>
            <a:lumOff val="214"/>
            <a:alphaOff val="0"/>
          </a:schemeClr>
        </a:solidFill>
        <a:ln w="12700" cap="flat" cmpd="sng" algn="ctr">
          <a:solidFill>
            <a:schemeClr val="accent4">
              <a:hueOff val="1260084"/>
              <a:satOff val="-5814"/>
              <a:lumOff val="2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7A30A-98CA-4639-900C-3C0A79301699}">
      <dsp:nvSpPr>
        <dsp:cNvPr id="0" name=""/>
        <dsp:cNvSpPr/>
      </dsp:nvSpPr>
      <dsp:spPr>
        <a:xfrm>
          <a:off x="6914330" y="2265741"/>
          <a:ext cx="529130" cy="529557"/>
        </a:xfrm>
        <a:prstGeom prst="ellipse">
          <a:avLst/>
        </a:prstGeom>
        <a:solidFill>
          <a:schemeClr val="accent4">
            <a:hueOff val="1575105"/>
            <a:satOff val="-7268"/>
            <a:lumOff val="267"/>
            <a:alphaOff val="0"/>
          </a:schemeClr>
        </a:solidFill>
        <a:ln w="12700" cap="flat" cmpd="sng" algn="ctr">
          <a:solidFill>
            <a:schemeClr val="accent4">
              <a:hueOff val="1575105"/>
              <a:satOff val="-7268"/>
              <a:lumOff val="2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14B3C-E0C5-4903-BD98-9D9F8B9B3332}">
      <dsp:nvSpPr>
        <dsp:cNvPr id="0" name=""/>
        <dsp:cNvSpPr/>
      </dsp:nvSpPr>
      <dsp:spPr>
        <a:xfrm>
          <a:off x="9170972" y="1851494"/>
          <a:ext cx="264565" cy="264561"/>
        </a:xfrm>
        <a:prstGeom prst="ellipse">
          <a:avLst/>
        </a:prstGeom>
        <a:solidFill>
          <a:schemeClr val="accent4">
            <a:hueOff val="1890126"/>
            <a:satOff val="-8721"/>
            <a:lumOff val="321"/>
            <a:alphaOff val="0"/>
          </a:schemeClr>
        </a:solidFill>
        <a:ln w="12700" cap="flat" cmpd="sng" algn="ctr">
          <a:solidFill>
            <a:schemeClr val="accent4">
              <a:hueOff val="1890126"/>
              <a:satOff val="-8721"/>
              <a:lumOff val="3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68B16-D8AD-4AB3-9BA6-E1B0801EAA91}">
      <dsp:nvSpPr>
        <dsp:cNvPr id="0" name=""/>
        <dsp:cNvSpPr/>
      </dsp:nvSpPr>
      <dsp:spPr>
        <a:xfrm>
          <a:off x="9170972" y="2948466"/>
          <a:ext cx="264565" cy="264561"/>
        </a:xfrm>
        <a:prstGeom prst="ellipse">
          <a:avLst/>
        </a:prstGeom>
        <a:solidFill>
          <a:schemeClr val="accent4">
            <a:hueOff val="2205147"/>
            <a:satOff val="-10175"/>
            <a:lumOff val="374"/>
            <a:alphaOff val="0"/>
          </a:schemeClr>
        </a:solidFill>
        <a:ln w="12700" cap="flat" cmpd="sng" algn="ctr">
          <a:solidFill>
            <a:schemeClr val="accent4">
              <a:hueOff val="2205147"/>
              <a:satOff val="-10175"/>
              <a:lumOff val="3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FA956-644F-45C9-BFD0-D3700432A38F}">
      <dsp:nvSpPr>
        <dsp:cNvPr id="0" name=""/>
        <dsp:cNvSpPr/>
      </dsp:nvSpPr>
      <dsp:spPr>
        <a:xfrm>
          <a:off x="9406961" y="2089077"/>
          <a:ext cx="264565" cy="264561"/>
        </a:xfrm>
        <a:prstGeom prst="ellipse">
          <a:avLst/>
        </a:prstGeom>
        <a:solidFill>
          <a:schemeClr val="accent4">
            <a:hueOff val="2520168"/>
            <a:satOff val="-11629"/>
            <a:lumOff val="428"/>
            <a:alphaOff val="0"/>
          </a:schemeClr>
        </a:solidFill>
        <a:ln w="12700" cap="flat" cmpd="sng" algn="ctr">
          <a:solidFill>
            <a:schemeClr val="accent4">
              <a:hueOff val="2520168"/>
              <a:satOff val="-11629"/>
              <a:lumOff val="4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B3194-4F51-4FA3-8D2C-0C9DD90DB408}">
      <dsp:nvSpPr>
        <dsp:cNvPr id="0" name=""/>
        <dsp:cNvSpPr/>
      </dsp:nvSpPr>
      <dsp:spPr>
        <a:xfrm>
          <a:off x="9422632" y="2712188"/>
          <a:ext cx="264565" cy="264561"/>
        </a:xfrm>
        <a:prstGeom prst="ellipse">
          <a:avLst/>
        </a:prstGeom>
        <a:solidFill>
          <a:schemeClr val="accent4">
            <a:hueOff val="2835189"/>
            <a:satOff val="-13082"/>
            <a:lumOff val="481"/>
            <a:alphaOff val="0"/>
          </a:schemeClr>
        </a:solidFill>
        <a:ln w="12700" cap="flat" cmpd="sng" algn="ctr">
          <a:solidFill>
            <a:schemeClr val="accent4">
              <a:hueOff val="2835189"/>
              <a:satOff val="-13082"/>
              <a:lumOff val="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AC283-4D95-4780-8091-8591CA25F221}">
      <dsp:nvSpPr>
        <dsp:cNvPr id="0" name=""/>
        <dsp:cNvSpPr/>
      </dsp:nvSpPr>
      <dsp:spPr>
        <a:xfrm>
          <a:off x="4016093" y="1190961"/>
          <a:ext cx="2678840" cy="2679118"/>
        </a:xfrm>
        <a:prstGeom prst="ellipse">
          <a:avLst/>
        </a:prstGeom>
        <a:solidFill>
          <a:schemeClr val="accent4">
            <a:hueOff val="3150210"/>
            <a:satOff val="-14536"/>
            <a:lumOff val="535"/>
            <a:alphaOff val="0"/>
          </a:schemeClr>
        </a:solidFill>
        <a:ln w="12700" cap="flat" cmpd="sng" algn="ctr">
          <a:solidFill>
            <a:schemeClr val="accent4">
              <a:hueOff val="3150210"/>
              <a:satOff val="-14536"/>
              <a:lumOff val="5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>
              <a:latin typeface="Arial Black" panose="020B0A04020102020204" pitchFamily="34" charset="0"/>
            </a:rPr>
            <a:t>Reflection series</a:t>
          </a:r>
          <a:endParaRPr lang="en-GB" sz="2500" kern="1200" dirty="0">
            <a:latin typeface="Arial Black" panose="020B0A04020102020204" pitchFamily="34" charset="0"/>
          </a:endParaRPr>
        </a:p>
      </dsp:txBody>
      <dsp:txXfrm>
        <a:off x="4408400" y="1583309"/>
        <a:ext cx="1894226" cy="1894422"/>
      </dsp:txXfrm>
    </dsp:sp>
    <dsp:sp modelId="{45E8BA2C-6F78-4906-AFF9-4CCEAF5ADA60}">
      <dsp:nvSpPr>
        <dsp:cNvPr id="0" name=""/>
        <dsp:cNvSpPr/>
      </dsp:nvSpPr>
      <dsp:spPr>
        <a:xfrm>
          <a:off x="3816056" y="962080"/>
          <a:ext cx="529130" cy="529557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56E37-36EA-41E4-913B-3A3F4237CA61}">
      <dsp:nvSpPr>
        <dsp:cNvPr id="0" name=""/>
        <dsp:cNvSpPr/>
      </dsp:nvSpPr>
      <dsp:spPr>
        <a:xfrm>
          <a:off x="3476822" y="682724"/>
          <a:ext cx="264565" cy="264561"/>
        </a:xfrm>
        <a:prstGeom prst="ellipse">
          <a:avLst/>
        </a:prstGeom>
        <a:solidFill>
          <a:schemeClr val="accent4">
            <a:hueOff val="3780252"/>
            <a:satOff val="-17443"/>
            <a:lumOff val="642"/>
            <a:alphaOff val="0"/>
          </a:schemeClr>
        </a:solidFill>
        <a:ln w="12700" cap="flat" cmpd="sng" algn="ctr">
          <a:solidFill>
            <a:schemeClr val="accent4">
              <a:hueOff val="3780252"/>
              <a:satOff val="-17443"/>
              <a:lumOff val="6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10D6D-C381-4334-B268-D528C666B7D0}">
      <dsp:nvSpPr>
        <dsp:cNvPr id="0" name=""/>
        <dsp:cNvSpPr/>
      </dsp:nvSpPr>
      <dsp:spPr>
        <a:xfrm>
          <a:off x="2911740" y="682724"/>
          <a:ext cx="264565" cy="264561"/>
        </a:xfrm>
        <a:prstGeom prst="ellipse">
          <a:avLst/>
        </a:prstGeom>
        <a:solidFill>
          <a:schemeClr val="accent4">
            <a:hueOff val="4095273"/>
            <a:satOff val="-18896"/>
            <a:lumOff val="695"/>
            <a:alphaOff val="0"/>
          </a:schemeClr>
        </a:solidFill>
        <a:ln w="12700" cap="flat" cmpd="sng" algn="ctr">
          <a:solidFill>
            <a:schemeClr val="accent4">
              <a:hueOff val="4095273"/>
              <a:satOff val="-18896"/>
              <a:lumOff val="6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BC1F9-A500-411B-972F-7D746809BE32}">
      <dsp:nvSpPr>
        <dsp:cNvPr id="0" name=""/>
        <dsp:cNvSpPr/>
      </dsp:nvSpPr>
      <dsp:spPr>
        <a:xfrm>
          <a:off x="2346657" y="682724"/>
          <a:ext cx="264565" cy="264561"/>
        </a:xfrm>
        <a:prstGeom prst="ellipse">
          <a:avLst/>
        </a:prstGeom>
        <a:solidFill>
          <a:schemeClr val="accent4">
            <a:hueOff val="4410294"/>
            <a:satOff val="-20350"/>
            <a:lumOff val="749"/>
            <a:alphaOff val="0"/>
          </a:schemeClr>
        </a:solidFill>
        <a:ln w="12700" cap="flat" cmpd="sng" algn="ctr">
          <a:solidFill>
            <a:schemeClr val="accent4">
              <a:hueOff val="4410294"/>
              <a:satOff val="-20350"/>
              <a:lumOff val="7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DD270-E2F6-4BEF-9605-09DAAD207082}">
      <dsp:nvSpPr>
        <dsp:cNvPr id="0" name=""/>
        <dsp:cNvSpPr/>
      </dsp:nvSpPr>
      <dsp:spPr>
        <a:xfrm>
          <a:off x="1781575" y="682724"/>
          <a:ext cx="264565" cy="264561"/>
        </a:xfrm>
        <a:prstGeom prst="ellipse">
          <a:avLst/>
        </a:prstGeom>
        <a:solidFill>
          <a:schemeClr val="accent4">
            <a:hueOff val="4725315"/>
            <a:satOff val="-21804"/>
            <a:lumOff val="802"/>
            <a:alphaOff val="0"/>
          </a:schemeClr>
        </a:solidFill>
        <a:ln w="12700" cap="flat" cmpd="sng" algn="ctr">
          <a:solidFill>
            <a:schemeClr val="accent4">
              <a:hueOff val="4725315"/>
              <a:satOff val="-21804"/>
              <a:lumOff val="8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5A0E2-7A48-4167-9288-D7F6C7024747}">
      <dsp:nvSpPr>
        <dsp:cNvPr id="0" name=""/>
        <dsp:cNvSpPr/>
      </dsp:nvSpPr>
      <dsp:spPr>
        <a:xfrm>
          <a:off x="1215571" y="682724"/>
          <a:ext cx="264565" cy="264561"/>
        </a:xfrm>
        <a:prstGeom prst="ellipse">
          <a:avLst/>
        </a:prstGeom>
        <a:solidFill>
          <a:schemeClr val="accent4">
            <a:hueOff val="5040336"/>
            <a:satOff val="-23257"/>
            <a:lumOff val="856"/>
            <a:alphaOff val="0"/>
          </a:schemeClr>
        </a:solidFill>
        <a:ln w="12700" cap="flat" cmpd="sng" algn="ctr">
          <a:solidFill>
            <a:schemeClr val="accent4">
              <a:hueOff val="5040336"/>
              <a:satOff val="-23257"/>
              <a:lumOff val="8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3835F-55D7-499E-B412-FB13D8FB56B6}">
      <dsp:nvSpPr>
        <dsp:cNvPr id="0" name=""/>
        <dsp:cNvSpPr/>
      </dsp:nvSpPr>
      <dsp:spPr>
        <a:xfrm>
          <a:off x="650488" y="682724"/>
          <a:ext cx="264565" cy="264561"/>
        </a:xfrm>
        <a:prstGeom prst="ellipse">
          <a:avLst/>
        </a:prstGeom>
        <a:solidFill>
          <a:schemeClr val="accent4">
            <a:hueOff val="5355357"/>
            <a:satOff val="-24711"/>
            <a:lumOff val="909"/>
            <a:alphaOff val="0"/>
          </a:schemeClr>
        </a:solidFill>
        <a:ln w="12700" cap="flat" cmpd="sng" algn="ctr">
          <a:solidFill>
            <a:schemeClr val="accent4">
              <a:hueOff val="5355357"/>
              <a:satOff val="-24711"/>
              <a:lumOff val="9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BE94B-BBB7-4B78-BCF7-DB7B8CA4D427}">
      <dsp:nvSpPr>
        <dsp:cNvPr id="0" name=""/>
        <dsp:cNvSpPr/>
      </dsp:nvSpPr>
      <dsp:spPr>
        <a:xfrm>
          <a:off x="648645" y="0"/>
          <a:ext cx="3101039" cy="68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Arial Black" panose="020B0A04020102020204" pitchFamily="34" charset="0"/>
            </a:rPr>
            <a:t>Feedback mechanism</a:t>
          </a:r>
          <a:endParaRPr lang="en-GB" sz="2100" kern="1200" dirty="0">
            <a:latin typeface="Arial Black" panose="020B0A04020102020204" pitchFamily="34" charset="0"/>
          </a:endParaRPr>
        </a:p>
      </dsp:txBody>
      <dsp:txXfrm>
        <a:off x="648645" y="0"/>
        <a:ext cx="3101039" cy="680549"/>
      </dsp:txXfrm>
    </dsp:sp>
    <dsp:sp modelId="{4BE6ABED-5525-4773-BEB1-223607664F6A}">
      <dsp:nvSpPr>
        <dsp:cNvPr id="0" name=""/>
        <dsp:cNvSpPr/>
      </dsp:nvSpPr>
      <dsp:spPr>
        <a:xfrm>
          <a:off x="3266645" y="2265741"/>
          <a:ext cx="529130" cy="529557"/>
        </a:xfrm>
        <a:prstGeom prst="ellipse">
          <a:avLst/>
        </a:prstGeom>
        <a:solidFill>
          <a:schemeClr val="accent4">
            <a:hueOff val="6300420"/>
            <a:satOff val="-29072"/>
            <a:lumOff val="1070"/>
            <a:alphaOff val="0"/>
          </a:schemeClr>
        </a:solidFill>
        <a:ln w="12700" cap="flat" cmpd="sng" algn="ctr">
          <a:solidFill>
            <a:schemeClr val="accent4">
              <a:hueOff val="6300420"/>
              <a:satOff val="-29072"/>
              <a:lumOff val="10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DB6A8-EF32-4C28-93F8-2F5B46B764D6}">
      <dsp:nvSpPr>
        <dsp:cNvPr id="0" name=""/>
        <dsp:cNvSpPr/>
      </dsp:nvSpPr>
      <dsp:spPr>
        <a:xfrm>
          <a:off x="2743045" y="2398022"/>
          <a:ext cx="264565" cy="264561"/>
        </a:xfrm>
        <a:prstGeom prst="ellipse">
          <a:avLst/>
        </a:prstGeom>
        <a:solidFill>
          <a:schemeClr val="accent4">
            <a:hueOff val="6615440"/>
            <a:satOff val="-30525"/>
            <a:lumOff val="1123"/>
            <a:alphaOff val="0"/>
          </a:schemeClr>
        </a:solidFill>
        <a:ln w="12700" cap="flat" cmpd="sng" algn="ctr">
          <a:solidFill>
            <a:schemeClr val="accent4">
              <a:hueOff val="6615440"/>
              <a:satOff val="-30525"/>
              <a:lumOff val="11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630EE-632D-4C7A-9650-5BB2B48CBA21}">
      <dsp:nvSpPr>
        <dsp:cNvPr id="0" name=""/>
        <dsp:cNvSpPr/>
      </dsp:nvSpPr>
      <dsp:spPr>
        <a:xfrm>
          <a:off x="2220367" y="2398022"/>
          <a:ext cx="264565" cy="264561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8598E-E36A-45FA-8085-A53C12572849}">
      <dsp:nvSpPr>
        <dsp:cNvPr id="0" name=""/>
        <dsp:cNvSpPr/>
      </dsp:nvSpPr>
      <dsp:spPr>
        <a:xfrm>
          <a:off x="1696767" y="2398022"/>
          <a:ext cx="264565" cy="264561"/>
        </a:xfrm>
        <a:prstGeom prst="ellipse">
          <a:avLst/>
        </a:prstGeom>
        <a:solidFill>
          <a:schemeClr val="accent4">
            <a:hueOff val="7245482"/>
            <a:satOff val="-33432"/>
            <a:lumOff val="1230"/>
            <a:alphaOff val="0"/>
          </a:schemeClr>
        </a:solidFill>
        <a:ln w="12700" cap="flat" cmpd="sng" algn="ctr">
          <a:solidFill>
            <a:schemeClr val="accent4">
              <a:hueOff val="7245482"/>
              <a:satOff val="-33432"/>
              <a:lumOff val="1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8C322-C36E-4F5E-9713-C70A076C5C14}">
      <dsp:nvSpPr>
        <dsp:cNvPr id="0" name=""/>
        <dsp:cNvSpPr/>
      </dsp:nvSpPr>
      <dsp:spPr>
        <a:xfrm>
          <a:off x="1174088" y="2398022"/>
          <a:ext cx="264565" cy="264561"/>
        </a:xfrm>
        <a:prstGeom prst="ellipse">
          <a:avLst/>
        </a:prstGeom>
        <a:solidFill>
          <a:schemeClr val="accent4">
            <a:hueOff val="7560504"/>
            <a:satOff val="-34886"/>
            <a:lumOff val="1284"/>
            <a:alphaOff val="0"/>
          </a:schemeClr>
        </a:solidFill>
        <a:ln w="12700" cap="flat" cmpd="sng" algn="ctr">
          <a:solidFill>
            <a:schemeClr val="accent4">
              <a:hueOff val="7560504"/>
              <a:satOff val="-34886"/>
              <a:lumOff val="12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5F8B6-6E3B-40C9-9EC8-A0F64B708E60}">
      <dsp:nvSpPr>
        <dsp:cNvPr id="0" name=""/>
        <dsp:cNvSpPr/>
      </dsp:nvSpPr>
      <dsp:spPr>
        <a:xfrm>
          <a:off x="650488" y="2398022"/>
          <a:ext cx="264565" cy="264561"/>
        </a:xfrm>
        <a:prstGeom prst="ellipse">
          <a:avLst/>
        </a:prstGeom>
        <a:solidFill>
          <a:schemeClr val="accent4">
            <a:hueOff val="7875525"/>
            <a:satOff val="-36339"/>
            <a:lumOff val="1337"/>
            <a:alphaOff val="0"/>
          </a:schemeClr>
        </a:solidFill>
        <a:ln w="12700" cap="flat" cmpd="sng" algn="ctr">
          <a:solidFill>
            <a:schemeClr val="accent4">
              <a:hueOff val="7875525"/>
              <a:satOff val="-36339"/>
              <a:lumOff val="13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DD654-922A-4213-AAE7-A88194D8EB95}">
      <dsp:nvSpPr>
        <dsp:cNvPr id="0" name=""/>
        <dsp:cNvSpPr/>
      </dsp:nvSpPr>
      <dsp:spPr>
        <a:xfrm>
          <a:off x="648645" y="1720954"/>
          <a:ext cx="2345137" cy="68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Arial Black" panose="020B0A04020102020204" pitchFamily="34" charset="0"/>
            </a:rPr>
            <a:t>Internal</a:t>
          </a:r>
          <a:r>
            <a:rPr lang="en-GB" sz="2100" kern="1200" dirty="0" smtClean="0"/>
            <a:t> </a:t>
          </a:r>
          <a:r>
            <a:rPr lang="en-GB" sz="2100" kern="1200" dirty="0" smtClean="0">
              <a:latin typeface="Arial Black" panose="020B0A04020102020204" pitchFamily="34" charset="0"/>
            </a:rPr>
            <a:t>Database</a:t>
          </a:r>
          <a:endParaRPr lang="en-GB" sz="2100" kern="1200" dirty="0">
            <a:latin typeface="Arial Black" panose="020B0A04020102020204" pitchFamily="34" charset="0"/>
          </a:endParaRPr>
        </a:p>
      </dsp:txBody>
      <dsp:txXfrm>
        <a:off x="648645" y="1720954"/>
        <a:ext cx="2345137" cy="680549"/>
      </dsp:txXfrm>
    </dsp:sp>
    <dsp:sp modelId="{A98D05B0-4CB1-44D7-8C46-018A71413455}">
      <dsp:nvSpPr>
        <dsp:cNvPr id="0" name=""/>
        <dsp:cNvSpPr/>
      </dsp:nvSpPr>
      <dsp:spPr>
        <a:xfrm>
          <a:off x="3816056" y="3547645"/>
          <a:ext cx="529130" cy="529557"/>
        </a:xfrm>
        <a:prstGeom prst="ellipse">
          <a:avLst/>
        </a:prstGeom>
        <a:solidFill>
          <a:schemeClr val="accent4">
            <a:hueOff val="8505566"/>
            <a:satOff val="-39247"/>
            <a:lumOff val="1444"/>
            <a:alphaOff val="0"/>
          </a:schemeClr>
        </a:solidFill>
        <a:ln w="12700" cap="flat" cmpd="sng" algn="ctr">
          <a:solidFill>
            <a:schemeClr val="accent4">
              <a:hueOff val="8505566"/>
              <a:satOff val="-39247"/>
              <a:lumOff val="14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1DD2C-91EC-4E68-92E5-8E4EA440FF5A}">
      <dsp:nvSpPr>
        <dsp:cNvPr id="0" name=""/>
        <dsp:cNvSpPr/>
      </dsp:nvSpPr>
      <dsp:spPr>
        <a:xfrm>
          <a:off x="3476822" y="4086776"/>
          <a:ext cx="264565" cy="264561"/>
        </a:xfrm>
        <a:prstGeom prst="ellipse">
          <a:avLst/>
        </a:prstGeom>
        <a:solidFill>
          <a:schemeClr val="accent4">
            <a:hueOff val="8820588"/>
            <a:satOff val="-40700"/>
            <a:lumOff val="1498"/>
            <a:alphaOff val="0"/>
          </a:schemeClr>
        </a:solidFill>
        <a:ln w="12700" cap="flat" cmpd="sng" algn="ctr">
          <a:solidFill>
            <a:schemeClr val="accent4">
              <a:hueOff val="8820588"/>
              <a:satOff val="-40700"/>
              <a:lumOff val="14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261B6-F028-4EC1-BE18-D3219B7B377E}">
      <dsp:nvSpPr>
        <dsp:cNvPr id="0" name=""/>
        <dsp:cNvSpPr/>
      </dsp:nvSpPr>
      <dsp:spPr>
        <a:xfrm>
          <a:off x="2911740" y="4086776"/>
          <a:ext cx="264565" cy="264561"/>
        </a:xfrm>
        <a:prstGeom prst="ellipse">
          <a:avLst/>
        </a:prstGeom>
        <a:solidFill>
          <a:schemeClr val="accent4">
            <a:hueOff val="9135608"/>
            <a:satOff val="-42154"/>
            <a:lumOff val="1551"/>
            <a:alphaOff val="0"/>
          </a:schemeClr>
        </a:solidFill>
        <a:ln w="12700" cap="flat" cmpd="sng" algn="ctr">
          <a:solidFill>
            <a:schemeClr val="accent4">
              <a:hueOff val="9135608"/>
              <a:satOff val="-42154"/>
              <a:lumOff val="1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9F4FE-D143-4C0A-A210-0DFC94509BC4}">
      <dsp:nvSpPr>
        <dsp:cNvPr id="0" name=""/>
        <dsp:cNvSpPr/>
      </dsp:nvSpPr>
      <dsp:spPr>
        <a:xfrm>
          <a:off x="2346657" y="4086776"/>
          <a:ext cx="264565" cy="264561"/>
        </a:xfrm>
        <a:prstGeom prst="ellipse">
          <a:avLst/>
        </a:prstGeom>
        <a:solidFill>
          <a:schemeClr val="accent4">
            <a:hueOff val="9450630"/>
            <a:satOff val="-43607"/>
            <a:lumOff val="1605"/>
            <a:alphaOff val="0"/>
          </a:schemeClr>
        </a:solidFill>
        <a:ln w="12700" cap="flat" cmpd="sng" algn="ctr">
          <a:solidFill>
            <a:schemeClr val="accent4">
              <a:hueOff val="9450630"/>
              <a:satOff val="-43607"/>
              <a:lumOff val="16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58FC5-014B-48AA-8E39-22795BDBC1EC}">
      <dsp:nvSpPr>
        <dsp:cNvPr id="0" name=""/>
        <dsp:cNvSpPr/>
      </dsp:nvSpPr>
      <dsp:spPr>
        <a:xfrm>
          <a:off x="1781575" y="4086776"/>
          <a:ext cx="264565" cy="264561"/>
        </a:xfrm>
        <a:prstGeom prst="ellipse">
          <a:avLst/>
        </a:prstGeom>
        <a:solidFill>
          <a:schemeClr val="accent4">
            <a:hueOff val="9765650"/>
            <a:satOff val="-45061"/>
            <a:lumOff val="1658"/>
            <a:alphaOff val="0"/>
          </a:schemeClr>
        </a:solidFill>
        <a:ln w="12700" cap="flat" cmpd="sng" algn="ctr">
          <a:solidFill>
            <a:schemeClr val="accent4">
              <a:hueOff val="9765650"/>
              <a:satOff val="-45061"/>
              <a:lumOff val="16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4D9E5-39B8-4122-8E30-4A125A7700D8}">
      <dsp:nvSpPr>
        <dsp:cNvPr id="0" name=""/>
        <dsp:cNvSpPr/>
      </dsp:nvSpPr>
      <dsp:spPr>
        <a:xfrm>
          <a:off x="1215571" y="4086776"/>
          <a:ext cx="264565" cy="264561"/>
        </a:xfrm>
        <a:prstGeom prst="ellipse">
          <a:avLst/>
        </a:prstGeom>
        <a:solidFill>
          <a:schemeClr val="accent4">
            <a:hueOff val="10080671"/>
            <a:satOff val="-46514"/>
            <a:lumOff val="1712"/>
            <a:alphaOff val="0"/>
          </a:schemeClr>
        </a:solidFill>
        <a:ln w="12700" cap="flat" cmpd="sng" algn="ctr">
          <a:solidFill>
            <a:schemeClr val="accent4">
              <a:hueOff val="10080671"/>
              <a:satOff val="-46514"/>
              <a:lumOff val="1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971AB-5797-4744-8272-6841301D6F6A}">
      <dsp:nvSpPr>
        <dsp:cNvPr id="0" name=""/>
        <dsp:cNvSpPr/>
      </dsp:nvSpPr>
      <dsp:spPr>
        <a:xfrm>
          <a:off x="650488" y="4086776"/>
          <a:ext cx="264565" cy="264561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1FF24-F01E-4CAE-892D-A1248F4A8B24}">
      <dsp:nvSpPr>
        <dsp:cNvPr id="0" name=""/>
        <dsp:cNvSpPr/>
      </dsp:nvSpPr>
      <dsp:spPr>
        <a:xfrm>
          <a:off x="648645" y="3403616"/>
          <a:ext cx="3101039" cy="68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Arial Black" panose="020B0A04020102020204" pitchFamily="34" charset="0"/>
            </a:rPr>
            <a:t>The MYRP evaluation</a:t>
          </a:r>
          <a:endParaRPr lang="en-GB" sz="2100" kern="1200" dirty="0">
            <a:latin typeface="Arial Black" panose="020B0A04020102020204" pitchFamily="34" charset="0"/>
          </a:endParaRPr>
        </a:p>
      </dsp:txBody>
      <dsp:txXfrm>
        <a:off x="648645" y="3403616"/>
        <a:ext cx="3101039" cy="680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FE1AC-2319-4DEB-9CBE-09CB790679E5}">
      <dsp:nvSpPr>
        <dsp:cNvPr id="0" name=""/>
        <dsp:cNvSpPr/>
      </dsp:nvSpPr>
      <dsp:spPr>
        <a:xfrm>
          <a:off x="0" y="0"/>
          <a:ext cx="12192000" cy="158108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 Black" panose="020B0A04020102020204" pitchFamily="34" charset="0"/>
            </a:rPr>
            <a:t>Trends extrapolated from DB aligned with the MYRP Evaluation report and the ECW management response: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 Black" panose="020B0A04020102020204" pitchFamily="34" charset="0"/>
            </a:rPr>
            <a:t>6. Recommendation on knowledge management and learning exchange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 Black" panose="020B0A04020102020204" pitchFamily="34" charset="0"/>
            </a:rPr>
            <a:t>7. Recommendation on communication and transparency</a:t>
          </a:r>
          <a:endParaRPr lang="en-GB" sz="1800" kern="1200" dirty="0"/>
        </a:p>
      </dsp:txBody>
      <dsp:txXfrm>
        <a:off x="0" y="0"/>
        <a:ext cx="12192000" cy="1581080"/>
      </dsp:txXfrm>
    </dsp:sp>
    <dsp:sp modelId="{50A2A506-587F-4967-9227-2E725DEA4122}">
      <dsp:nvSpPr>
        <dsp:cNvPr id="0" name=""/>
        <dsp:cNvSpPr/>
      </dsp:nvSpPr>
      <dsp:spPr>
        <a:xfrm>
          <a:off x="5953" y="1581080"/>
          <a:ext cx="4060031" cy="33202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Arial Black" panose="020B0A04020102020204" pitchFamily="34" charset="0"/>
            </a:rPr>
            <a:t>Started in early 2021</a:t>
          </a:r>
          <a:endParaRPr lang="en-GB" sz="2800" kern="1200" dirty="0">
            <a:latin typeface="Arial Black" panose="020B0A04020102020204" pitchFamily="34" charset="0"/>
          </a:endParaRPr>
        </a:p>
      </dsp:txBody>
      <dsp:txXfrm>
        <a:off x="5953" y="1581080"/>
        <a:ext cx="4060031" cy="3320268"/>
      </dsp:txXfrm>
    </dsp:sp>
    <dsp:sp modelId="{D681AA95-98FE-4FE1-AEB5-D1DC7BAD8C05}">
      <dsp:nvSpPr>
        <dsp:cNvPr id="0" name=""/>
        <dsp:cNvSpPr/>
      </dsp:nvSpPr>
      <dsp:spPr>
        <a:xfrm>
          <a:off x="4065984" y="1581080"/>
          <a:ext cx="4060031" cy="3320268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>
              <a:latin typeface="Arial Black" panose="020B0A04020102020204" pitchFamily="34" charset="0"/>
            </a:rPr>
            <a:t>More than 20 entries as of now</a:t>
          </a:r>
          <a:endParaRPr lang="en-GB" sz="2500" kern="1200" dirty="0">
            <a:latin typeface="Arial Black" panose="020B0A04020102020204" pitchFamily="34" charset="0"/>
          </a:endParaRPr>
        </a:p>
      </dsp:txBody>
      <dsp:txXfrm>
        <a:off x="4065984" y="1581080"/>
        <a:ext cx="4060031" cy="3320268"/>
      </dsp:txXfrm>
    </dsp:sp>
    <dsp:sp modelId="{354D8589-C8B6-4510-BA28-EC73CAB1FA98}">
      <dsp:nvSpPr>
        <dsp:cNvPr id="0" name=""/>
        <dsp:cNvSpPr/>
      </dsp:nvSpPr>
      <dsp:spPr>
        <a:xfrm>
          <a:off x="8126015" y="1581080"/>
          <a:ext cx="4060031" cy="3320268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>
              <a:latin typeface="Arial Black" panose="020B0A04020102020204" pitchFamily="34" charset="0"/>
            </a:rPr>
            <a:t>50% of feedback of operational nature (related to grantees/subgrantees selection)</a:t>
          </a:r>
          <a:endParaRPr lang="en-GB" sz="2500" kern="1200" dirty="0"/>
        </a:p>
      </dsp:txBody>
      <dsp:txXfrm>
        <a:off x="8126015" y="1581080"/>
        <a:ext cx="4060031" cy="3320268"/>
      </dsp:txXfrm>
    </dsp:sp>
    <dsp:sp modelId="{1F1DD74B-2581-4619-8170-FCCF4E21B7DF}">
      <dsp:nvSpPr>
        <dsp:cNvPr id="0" name=""/>
        <dsp:cNvSpPr/>
      </dsp:nvSpPr>
      <dsp:spPr>
        <a:xfrm>
          <a:off x="0" y="4901349"/>
          <a:ext cx="12192000" cy="36891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60353-84AF-4BDA-94E0-3C0E63FD5317}">
      <dsp:nvSpPr>
        <dsp:cNvPr id="0" name=""/>
        <dsp:cNvSpPr/>
      </dsp:nvSpPr>
      <dsp:spPr>
        <a:xfrm>
          <a:off x="1297" y="1691539"/>
          <a:ext cx="3219605" cy="2655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60 participants</a:t>
          </a:r>
          <a:endParaRPr lang="en-GB" sz="2000" kern="12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4 hours discussion (presentation and group discussions)</a:t>
          </a:r>
          <a:endParaRPr lang="en-GB" sz="2000" kern="12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GEC and UNHCR</a:t>
          </a:r>
          <a:endParaRPr lang="en-GB" sz="2000" kern="1200" dirty="0">
            <a:latin typeface="Arial Black" panose="020B0A04020102020204" pitchFamily="34" charset="0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62407" y="1752649"/>
        <a:ext cx="3097385" cy="1964245"/>
      </dsp:txXfrm>
    </dsp:sp>
    <dsp:sp modelId="{FCD7F27A-15FC-4802-926A-C119EBAA581E}">
      <dsp:nvSpPr>
        <dsp:cNvPr id="0" name=""/>
        <dsp:cNvSpPr/>
      </dsp:nvSpPr>
      <dsp:spPr>
        <a:xfrm>
          <a:off x="1811885" y="2328499"/>
          <a:ext cx="3543976" cy="3543976"/>
        </a:xfrm>
        <a:prstGeom prst="leftCircularArrow">
          <a:avLst>
            <a:gd name="adj1" fmla="val 3136"/>
            <a:gd name="adj2" fmla="val 385722"/>
            <a:gd name="adj3" fmla="val 2161233"/>
            <a:gd name="adj4" fmla="val 9024489"/>
            <a:gd name="adj5" fmla="val 365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6DEBB-FA2E-4492-8EF2-4407E6EF1806}">
      <dsp:nvSpPr>
        <dsp:cNvPr id="0" name=""/>
        <dsp:cNvSpPr/>
      </dsp:nvSpPr>
      <dsp:spPr>
        <a:xfrm>
          <a:off x="716765" y="3778005"/>
          <a:ext cx="2861871" cy="11380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Who</a:t>
          </a:r>
          <a:endParaRPr lang="en-GB" sz="45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750098" y="3811338"/>
        <a:ext cx="2795205" cy="1071406"/>
      </dsp:txXfrm>
    </dsp:sp>
    <dsp:sp modelId="{E28253FB-6654-4B04-80C0-16EDB9191BC4}">
      <dsp:nvSpPr>
        <dsp:cNvPr id="0" name=""/>
        <dsp:cNvSpPr/>
      </dsp:nvSpPr>
      <dsp:spPr>
        <a:xfrm>
          <a:off x="4107824" y="1691539"/>
          <a:ext cx="3219605" cy="2655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>
              <a:latin typeface="Arial Black" panose="020B0A04020102020204" pitchFamily="34" charset="0"/>
            </a:rPr>
            <a:t>Looking at the program cycle</a:t>
          </a:r>
          <a:endParaRPr lang="en-GB" sz="1500" kern="1200" dirty="0">
            <a:latin typeface="Arial Black" panose="020B0A040201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>
              <a:latin typeface="Arial Black" panose="020B0A04020102020204" pitchFamily="34" charset="0"/>
            </a:rPr>
            <a:t>Focus on first stages of the process (scoping mission, MYRP design and grantees/</a:t>
          </a:r>
          <a:r>
            <a:rPr lang="en-GB" sz="1500" kern="1200" dirty="0" err="1" smtClean="0">
              <a:latin typeface="Arial Black" panose="020B0A04020102020204" pitchFamily="34" charset="0"/>
            </a:rPr>
            <a:t>subgrantees</a:t>
          </a:r>
          <a:r>
            <a:rPr lang="en-GB" sz="1500" kern="1200" dirty="0" smtClean="0">
              <a:latin typeface="Arial Black" panose="020B0A04020102020204" pitchFamily="34" charset="0"/>
            </a:rPr>
            <a:t> selection</a:t>
          </a:r>
          <a:endParaRPr lang="en-GB" sz="1500" kern="1200" dirty="0">
            <a:latin typeface="Arial Black" panose="020B0A04020102020204" pitchFamily="34" charset="0"/>
          </a:endParaRPr>
        </a:p>
      </dsp:txBody>
      <dsp:txXfrm>
        <a:off x="4168934" y="2321685"/>
        <a:ext cx="3097385" cy="1964245"/>
      </dsp:txXfrm>
    </dsp:sp>
    <dsp:sp modelId="{932867FF-068E-44C2-A5E7-36C30D8EE84D}">
      <dsp:nvSpPr>
        <dsp:cNvPr id="0" name=""/>
        <dsp:cNvSpPr/>
      </dsp:nvSpPr>
      <dsp:spPr>
        <a:xfrm>
          <a:off x="5854794" y="-1742"/>
          <a:ext cx="3958137" cy="3958137"/>
        </a:xfrm>
        <a:prstGeom prst="circularArrow">
          <a:avLst>
            <a:gd name="adj1" fmla="val 2808"/>
            <a:gd name="adj2" fmla="val 342710"/>
            <a:gd name="adj3" fmla="val 19614417"/>
            <a:gd name="adj4" fmla="val 12708148"/>
            <a:gd name="adj5" fmla="val 3276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C5C59-407A-45B0-B798-3A34C26A2AEC}">
      <dsp:nvSpPr>
        <dsp:cNvPr id="0" name=""/>
        <dsp:cNvSpPr/>
      </dsp:nvSpPr>
      <dsp:spPr>
        <a:xfrm>
          <a:off x="4823292" y="997816"/>
          <a:ext cx="2861871" cy="1138072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How</a:t>
          </a:r>
          <a:endParaRPr lang="en-GB" sz="45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856625" y="1031149"/>
        <a:ext cx="2795205" cy="1071406"/>
      </dsp:txXfrm>
    </dsp:sp>
    <dsp:sp modelId="{84A8D61E-92CF-41EE-A669-C4FA9CF63364}">
      <dsp:nvSpPr>
        <dsp:cNvPr id="0" name=""/>
        <dsp:cNvSpPr/>
      </dsp:nvSpPr>
      <dsp:spPr>
        <a:xfrm>
          <a:off x="8214351" y="1691539"/>
          <a:ext cx="3219605" cy="2655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Arial Black" panose="020B0A04020102020204" pitchFamily="34" charset="0"/>
            </a:rPr>
            <a:t>Track actionable recommendations</a:t>
          </a:r>
          <a:endParaRPr lang="en-GB" sz="1400" kern="1200" dirty="0">
            <a:latin typeface="Arial Black" panose="020B0A040201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Arial Black" panose="020B0A04020102020204" pitchFamily="34" charset="0"/>
            </a:rPr>
            <a:t>Look at the other program cycle stages (implementation in June and M&amp;EL in Fall)</a:t>
          </a:r>
          <a:endParaRPr lang="en-GB" sz="1400" kern="1200" dirty="0">
            <a:latin typeface="Arial Black" panose="020B0A040201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Arial Black" panose="020B0A04020102020204" pitchFamily="34" charset="0"/>
            </a:rPr>
            <a:t>Have a final lessons learnt exercise and reflection before WVI mandate ends</a:t>
          </a:r>
          <a:endParaRPr lang="en-GB" sz="1400" kern="1200" dirty="0">
            <a:latin typeface="Arial Black" panose="020B0A04020102020204" pitchFamily="34" charset="0"/>
          </a:endParaRPr>
        </a:p>
      </dsp:txBody>
      <dsp:txXfrm>
        <a:off x="8275461" y="1752649"/>
        <a:ext cx="3097385" cy="1964245"/>
      </dsp:txXfrm>
    </dsp:sp>
    <dsp:sp modelId="{494B1ED9-A87D-4C1A-81AC-3C1E02EDA42B}">
      <dsp:nvSpPr>
        <dsp:cNvPr id="0" name=""/>
        <dsp:cNvSpPr/>
      </dsp:nvSpPr>
      <dsp:spPr>
        <a:xfrm>
          <a:off x="8929819" y="4060633"/>
          <a:ext cx="2861871" cy="1138072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What next</a:t>
          </a:r>
          <a:endParaRPr lang="en-GB" sz="45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8963152" y="4093966"/>
        <a:ext cx="2795205" cy="1071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967E0-6E3F-47F5-90E8-EDA3B43823A8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Synthesis report</a:t>
          </a:r>
          <a:endParaRPr lang="en-GB" sz="33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283" y="0"/>
        <a:ext cx="3337470" cy="1305401"/>
      </dsp:txXfrm>
    </dsp:sp>
    <dsp:sp modelId="{FD7122BE-30B9-491E-BFF5-37FBA7B59898}">
      <dsp:nvSpPr>
        <dsp:cNvPr id="0" name=""/>
        <dsp:cNvSpPr/>
      </dsp:nvSpPr>
      <dsp:spPr>
        <a:xfrm>
          <a:off x="335030" y="1305613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Codification and consistency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1317849"/>
        <a:ext cx="2645504" cy="393292"/>
      </dsp:txXfrm>
    </dsp:sp>
    <dsp:sp modelId="{715479B7-569D-442C-8FDF-C8330BBEE007}">
      <dsp:nvSpPr>
        <dsp:cNvPr id="0" name=""/>
        <dsp:cNvSpPr/>
      </dsp:nvSpPr>
      <dsp:spPr>
        <a:xfrm>
          <a:off x="335030" y="1787649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301178"/>
            <a:satOff val="11111"/>
            <a:lumOff val="-1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Convergence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1799885"/>
        <a:ext cx="2645504" cy="393292"/>
      </dsp:txXfrm>
    </dsp:sp>
    <dsp:sp modelId="{1CE71E35-7075-4BAF-B1C5-47AE61C9D430}">
      <dsp:nvSpPr>
        <dsp:cNvPr id="0" name=""/>
        <dsp:cNvSpPr/>
      </dsp:nvSpPr>
      <dsp:spPr>
        <a:xfrm>
          <a:off x="335030" y="2269685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602355"/>
            <a:satOff val="22222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Communication and consultation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2281921"/>
        <a:ext cx="2645504" cy="393292"/>
      </dsp:txXfrm>
    </dsp:sp>
    <dsp:sp modelId="{75C8FF9F-1918-472B-B13A-E1AD62CDFCEF}">
      <dsp:nvSpPr>
        <dsp:cNvPr id="0" name=""/>
        <dsp:cNvSpPr/>
      </dsp:nvSpPr>
      <dsp:spPr>
        <a:xfrm>
          <a:off x="335030" y="2751721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Knowledge management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2763957"/>
        <a:ext cx="2645504" cy="393292"/>
      </dsp:txXfrm>
    </dsp:sp>
    <dsp:sp modelId="{F2F55AD2-E5CF-4255-905A-689D0BD7E018}">
      <dsp:nvSpPr>
        <dsp:cNvPr id="0" name=""/>
        <dsp:cNvSpPr/>
      </dsp:nvSpPr>
      <dsp:spPr>
        <a:xfrm>
          <a:off x="335030" y="3233758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1204711"/>
            <a:satOff val="44444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Localisation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3245994"/>
        <a:ext cx="2645504" cy="393292"/>
      </dsp:txXfrm>
    </dsp:sp>
    <dsp:sp modelId="{5321D72A-D770-4DE7-9743-BF14E1DCEE51}">
      <dsp:nvSpPr>
        <dsp:cNvPr id="0" name=""/>
        <dsp:cNvSpPr/>
      </dsp:nvSpPr>
      <dsp:spPr>
        <a:xfrm>
          <a:off x="335030" y="3715794"/>
          <a:ext cx="2669976" cy="417764"/>
        </a:xfrm>
        <a:prstGeom prst="roundRect">
          <a:avLst>
            <a:gd name="adj" fmla="val 10000"/>
          </a:avLst>
        </a:prstGeom>
        <a:solidFill>
          <a:schemeClr val="accent3">
            <a:hueOff val="1505888"/>
            <a:satOff val="55556"/>
            <a:lumOff val="-81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Black" panose="020B0A04020102020204" pitchFamily="34" charset="0"/>
            </a:rPr>
            <a:t>MYRP management</a:t>
          </a:r>
          <a:endParaRPr lang="en-GB" sz="1100" kern="1200" dirty="0">
            <a:latin typeface="Arial Black" panose="020B0A04020102020204" pitchFamily="34" charset="0"/>
          </a:endParaRPr>
        </a:p>
      </dsp:txBody>
      <dsp:txXfrm>
        <a:off x="347266" y="3728030"/>
        <a:ext cx="2645504" cy="393292"/>
      </dsp:txXfrm>
    </dsp:sp>
    <dsp:sp modelId="{778DF7F8-924F-40FA-B1C9-E162F2EF7AC3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MYRP manual</a:t>
          </a:r>
          <a:endParaRPr lang="en-GB" sz="33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3589064" y="0"/>
        <a:ext cx="3337470" cy="1305401"/>
      </dsp:txXfrm>
    </dsp:sp>
    <dsp:sp modelId="{A398B8D5-D484-40C6-B462-29C120883A35}">
      <dsp:nvSpPr>
        <dsp:cNvPr id="0" name=""/>
        <dsp:cNvSpPr/>
      </dsp:nvSpPr>
      <dsp:spPr>
        <a:xfrm>
          <a:off x="3922811" y="1306676"/>
          <a:ext cx="2669976" cy="1311987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Reflection series contribution</a:t>
          </a:r>
          <a:endParaRPr lang="en-GB" sz="1600" kern="1200" dirty="0">
            <a:latin typeface="Arial Black" panose="020B0A04020102020204" pitchFamily="34" charset="0"/>
          </a:endParaRPr>
        </a:p>
      </dsp:txBody>
      <dsp:txXfrm>
        <a:off x="3961238" y="1345103"/>
        <a:ext cx="2593122" cy="1235133"/>
      </dsp:txXfrm>
    </dsp:sp>
    <dsp:sp modelId="{995C5A11-6C84-4867-862C-42D09BA06ADC}">
      <dsp:nvSpPr>
        <dsp:cNvPr id="0" name=""/>
        <dsp:cNvSpPr/>
      </dsp:nvSpPr>
      <dsp:spPr>
        <a:xfrm>
          <a:off x="3922811" y="2820508"/>
          <a:ext cx="2669976" cy="1311987"/>
        </a:xfrm>
        <a:prstGeom prst="roundRect">
          <a:avLst>
            <a:gd name="adj" fmla="val 10000"/>
          </a:avLst>
        </a:prstGeom>
        <a:solidFill>
          <a:schemeClr val="accent3">
            <a:hueOff val="2108244"/>
            <a:satOff val="77778"/>
            <a:lumOff val="-1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Ad hoc group</a:t>
          </a:r>
          <a:endParaRPr lang="en-GB" sz="1600" kern="1200" dirty="0">
            <a:latin typeface="Arial Black" panose="020B0A04020102020204" pitchFamily="34" charset="0"/>
          </a:endParaRPr>
        </a:p>
      </dsp:txBody>
      <dsp:txXfrm>
        <a:off x="3961238" y="2858935"/>
        <a:ext cx="2593122" cy="1235133"/>
      </dsp:txXfrm>
    </dsp:sp>
    <dsp:sp modelId="{16310924-8757-4E9E-A4F2-3FF161D8E4BA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Strategy Plan</a:t>
          </a:r>
          <a:endParaRPr lang="en-GB" sz="33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7176845" y="0"/>
        <a:ext cx="3337470" cy="1305401"/>
      </dsp:txXfrm>
    </dsp:sp>
    <dsp:sp modelId="{176C90D0-F15D-4509-A933-5EBDFC99BB8E}">
      <dsp:nvSpPr>
        <dsp:cNvPr id="0" name=""/>
        <dsp:cNvSpPr/>
      </dsp:nvSpPr>
      <dsp:spPr>
        <a:xfrm>
          <a:off x="7510592" y="1306676"/>
          <a:ext cx="2669976" cy="1311987"/>
        </a:xfrm>
        <a:prstGeom prst="roundRect">
          <a:avLst>
            <a:gd name="adj" fmla="val 10000"/>
          </a:avLst>
        </a:prstGeom>
        <a:solidFill>
          <a:schemeClr val="accent3">
            <a:hueOff val="2409421"/>
            <a:satOff val="88889"/>
            <a:lumOff val="-1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Coordinated submission</a:t>
          </a:r>
          <a:endParaRPr lang="en-GB" sz="1600" kern="1200" dirty="0">
            <a:latin typeface="Arial Black" panose="020B0A04020102020204" pitchFamily="34" charset="0"/>
          </a:endParaRPr>
        </a:p>
      </dsp:txBody>
      <dsp:txXfrm>
        <a:off x="7549019" y="1345103"/>
        <a:ext cx="2593122" cy="1235133"/>
      </dsp:txXfrm>
    </dsp:sp>
    <dsp:sp modelId="{61DD1E4C-2A46-4868-9423-BFF8240242EE}">
      <dsp:nvSpPr>
        <dsp:cNvPr id="0" name=""/>
        <dsp:cNvSpPr/>
      </dsp:nvSpPr>
      <dsp:spPr>
        <a:xfrm>
          <a:off x="7510592" y="2820508"/>
          <a:ext cx="2669976" cy="1311987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 Black" panose="020B0A04020102020204" pitchFamily="34" charset="0"/>
            </a:rPr>
            <a:t>Coordination within the wider CSO constituency</a:t>
          </a:r>
          <a:endParaRPr lang="en-GB" sz="1800" kern="1200" dirty="0">
            <a:latin typeface="Arial Black" panose="020B0A04020102020204" pitchFamily="34" charset="0"/>
          </a:endParaRPr>
        </a:p>
      </dsp:txBody>
      <dsp:txXfrm>
        <a:off x="7549019" y="2858935"/>
        <a:ext cx="2593122" cy="12351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7DDA7-F8E3-41D3-B55F-F5257970F0B0}">
      <dsp:nvSpPr>
        <dsp:cNvPr id="0" name=""/>
        <dsp:cNvSpPr/>
      </dsp:nvSpPr>
      <dsp:spPr>
        <a:xfrm>
          <a:off x="3068934" y="334046"/>
          <a:ext cx="2537584" cy="2537584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Formalisation of a feedback mechanisms</a:t>
          </a:r>
          <a:endParaRPr lang="en-GB" sz="1600" kern="1200" dirty="0">
            <a:latin typeface="Arial Black" panose="020B0A04020102020204" pitchFamily="34" charset="0"/>
          </a:endParaRPr>
        </a:p>
      </dsp:txBody>
      <dsp:txXfrm>
        <a:off x="3812175" y="1077287"/>
        <a:ext cx="1794343" cy="1794343"/>
      </dsp:txXfrm>
    </dsp:sp>
    <dsp:sp modelId="{F79A76BD-2B97-495A-A6E6-6BF95C4A8B69}">
      <dsp:nvSpPr>
        <dsp:cNvPr id="0" name=""/>
        <dsp:cNvSpPr/>
      </dsp:nvSpPr>
      <dsp:spPr>
        <a:xfrm rot="5400000">
          <a:off x="5723728" y="334046"/>
          <a:ext cx="2537584" cy="2537584"/>
        </a:xfrm>
        <a:prstGeom prst="pieWedg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Capacity to manage and monitor feedbacks and actions</a:t>
          </a:r>
          <a:endParaRPr lang="en-GB" sz="1600" kern="1200" dirty="0"/>
        </a:p>
      </dsp:txBody>
      <dsp:txXfrm rot="-5400000">
        <a:off x="5723728" y="1077287"/>
        <a:ext cx="1794343" cy="1794343"/>
      </dsp:txXfrm>
    </dsp:sp>
    <dsp:sp modelId="{34981B91-99DA-4EF8-9FA5-EDA8902489C1}">
      <dsp:nvSpPr>
        <dsp:cNvPr id="0" name=""/>
        <dsp:cNvSpPr/>
      </dsp:nvSpPr>
      <dsp:spPr>
        <a:xfrm rot="10800000">
          <a:off x="5723728" y="2988841"/>
          <a:ext cx="2537584" cy="2537584"/>
        </a:xfrm>
        <a:prstGeom prst="pieWedg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Participation of different constituency “souls”</a:t>
          </a:r>
          <a:endParaRPr lang="en-GB" sz="1600" kern="1200" dirty="0"/>
        </a:p>
      </dsp:txBody>
      <dsp:txXfrm rot="10800000">
        <a:off x="5723728" y="2988841"/>
        <a:ext cx="1794343" cy="1794343"/>
      </dsp:txXfrm>
    </dsp:sp>
    <dsp:sp modelId="{BD076543-7F19-4FA0-BECD-D710E85079C2}">
      <dsp:nvSpPr>
        <dsp:cNvPr id="0" name=""/>
        <dsp:cNvSpPr/>
      </dsp:nvSpPr>
      <dsp:spPr>
        <a:xfrm rot="16200000">
          <a:off x="3068934" y="2988841"/>
          <a:ext cx="2537584" cy="2537584"/>
        </a:xfrm>
        <a:prstGeom prst="pieWedg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 Black" panose="020B0A04020102020204" pitchFamily="34" charset="0"/>
            </a:rPr>
            <a:t>Widen the scope of the reflection</a:t>
          </a:r>
          <a:endParaRPr lang="en-GB" sz="1600" kern="1200" dirty="0">
            <a:latin typeface="Arial Black" panose="020B0A04020102020204" pitchFamily="34" charset="0"/>
          </a:endParaRPr>
        </a:p>
      </dsp:txBody>
      <dsp:txXfrm rot="5400000">
        <a:off x="3812175" y="2988841"/>
        <a:ext cx="1794343" cy="1794343"/>
      </dsp:txXfrm>
    </dsp:sp>
    <dsp:sp modelId="{2281D51D-F530-47D8-A21C-1E872EDDB62F}">
      <dsp:nvSpPr>
        <dsp:cNvPr id="0" name=""/>
        <dsp:cNvSpPr/>
      </dsp:nvSpPr>
      <dsp:spPr>
        <a:xfrm>
          <a:off x="5227053" y="2402793"/>
          <a:ext cx="876140" cy="76186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4F332-827F-439F-BD2A-845707E0DEE8}">
      <dsp:nvSpPr>
        <dsp:cNvPr id="0" name=""/>
        <dsp:cNvSpPr/>
      </dsp:nvSpPr>
      <dsp:spPr>
        <a:xfrm rot="10800000">
          <a:off x="5227053" y="2695817"/>
          <a:ext cx="876140" cy="76186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439BF-476D-41D9-90FA-C87961F67E3F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BB3EB-AF87-4B25-85A8-AAE2DF3B9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44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36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4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214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74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44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BB3EB-AF87-4B25-85A8-AAE2DF3B94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5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73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4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1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1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9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58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1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45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9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52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DDF78-88AD-4669-8345-1EE5DA3E6153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3B010-829E-419A-B149-3DC67AE1C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93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CSO-ECW  Reflection session, </a:t>
            </a:r>
            <a:br>
              <a:rPr lang="en-GB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GB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first in a series</a:t>
            </a:r>
            <a:br>
              <a:rPr lang="en-GB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GB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16 February 2022</a:t>
            </a:r>
            <a:endParaRPr lang="en-GB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Workshop outcomes, a key input into ECW Strategic Plan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0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Some background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9797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6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INGO Database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13119752"/>
              </p:ext>
            </p:extLst>
          </p:nvPr>
        </p:nvGraphicFramePr>
        <p:xfrm>
          <a:off x="0" y="1587732"/>
          <a:ext cx="12192000" cy="5270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892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 Workshop in a series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03424648"/>
              </p:ext>
            </p:extLst>
          </p:nvPr>
        </p:nvGraphicFramePr>
        <p:xfrm>
          <a:off x="199505" y="1027906"/>
          <a:ext cx="11792989" cy="6038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494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Workshop outcomes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1192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58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513" y="334745"/>
            <a:ext cx="10515600" cy="1325563"/>
          </a:xfrm>
        </p:spPr>
        <p:txBody>
          <a:bodyPr/>
          <a:lstStyle/>
          <a:p>
            <a:r>
              <a:rPr lang="en-GB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Challenges, ideas and strategic opportunities</a:t>
            </a: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23318955"/>
              </p:ext>
            </p:extLst>
          </p:nvPr>
        </p:nvGraphicFramePr>
        <p:xfrm>
          <a:off x="439189" y="997526"/>
          <a:ext cx="11330248" cy="5860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465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FB8D47D41B134E95AAA99D66B79E77" ma:contentTypeVersion="14" ma:contentTypeDescription="Create a new document." ma:contentTypeScope="" ma:versionID="f25f4162ce0aad2db7eb5ebf9245a313">
  <xsd:schema xmlns:xsd="http://www.w3.org/2001/XMLSchema" xmlns:xs="http://www.w3.org/2001/XMLSchema" xmlns:p="http://schemas.microsoft.com/office/2006/metadata/properties" xmlns:ns3="7b21fc0e-66b5-43af-a53a-7cc8cf909433" xmlns:ns4="d9b0ae59-2b5c-4c81-9774-c7e347dace7b" targetNamespace="http://schemas.microsoft.com/office/2006/metadata/properties" ma:root="true" ma:fieldsID="5bb166160bdd090091ad1d0b89671fc9" ns3:_="" ns4:_="">
    <xsd:import namespace="7b21fc0e-66b5-43af-a53a-7cc8cf909433"/>
    <xsd:import namespace="d9b0ae59-2b5c-4c81-9774-c7e347dace7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fc0e-66b5-43af-a53a-7cc8cf90943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0ae59-2b5c-4c81-9774-c7e347dac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56C910-8C00-4127-B7FB-B469C3C5D5BE}">
  <ds:schemaRefs>
    <ds:schemaRef ds:uri="http://schemas.microsoft.com/office/2006/documentManagement/types"/>
    <ds:schemaRef ds:uri="http://purl.org/dc/terms/"/>
    <ds:schemaRef ds:uri="d9b0ae59-2b5c-4c81-9774-c7e347dace7b"/>
    <ds:schemaRef ds:uri="http://purl.org/dc/elements/1.1/"/>
    <ds:schemaRef ds:uri="http://www.w3.org/XML/1998/namespace"/>
    <ds:schemaRef ds:uri="7b21fc0e-66b5-43af-a53a-7cc8cf90943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13F229-0915-47A8-A305-279CEF6EA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21fc0e-66b5-43af-a53a-7cc8cf909433"/>
    <ds:schemaRef ds:uri="d9b0ae59-2b5c-4c81-9774-c7e347dace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E5F938-0F16-4EEF-98C4-06C346787B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231</Words>
  <Application>Microsoft Office PowerPoint</Application>
  <PresentationFormat>Widescreen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Arial Black</vt:lpstr>
      <vt:lpstr>Calibri</vt:lpstr>
      <vt:lpstr>Calibri Light</vt:lpstr>
      <vt:lpstr>Office Theme</vt:lpstr>
      <vt:lpstr>CSO-ECW  Reflection session,  a first in a series 16 February 2022</vt:lpstr>
      <vt:lpstr>Some background</vt:lpstr>
      <vt:lpstr>The INGO Database</vt:lpstr>
      <vt:lpstr>First Workshop in a series</vt:lpstr>
      <vt:lpstr>Workshop outcomes</vt:lpstr>
      <vt:lpstr>Challenges, ideas and strategic opportunities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CSO-ECW  Reflection session, a first in a series 16 February 2022</dc:title>
  <dc:creator>Marco Grazia</dc:creator>
  <cp:lastModifiedBy>Marco Grazia</cp:lastModifiedBy>
  <cp:revision>30</cp:revision>
  <dcterms:created xsi:type="dcterms:W3CDTF">2022-03-16T11:56:55Z</dcterms:created>
  <dcterms:modified xsi:type="dcterms:W3CDTF">2022-03-17T11:48:45Z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0x0101009BFB8D47D41B134E95AAA99D66B79E77</vt:lpwstr>
  </property>
</Properties>
</file>